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8" r:id="rId5"/>
    <p:sldId id="267" r:id="rId6"/>
    <p:sldId id="266" r:id="rId7"/>
    <p:sldId id="259" r:id="rId8"/>
    <p:sldId id="263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75AE6-0B34-44E4-958D-7C77C3892202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0325C-633D-4538-A963-895032E8709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5A80E-7CC1-4161-A322-B295A64CCAAA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5A80E-7CC1-4161-A322-B295A64CCAAA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387AA-F053-4887-B3FC-3EC10BA3B8F1}" type="datetimeFigureOut">
              <a:rPr lang="de-DE" smtClean="0"/>
              <a:pPr/>
              <a:t>21.09.2021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45909-4713-4922-8073-75E6ED55B58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54"/>
          <p:cNvGrpSpPr/>
          <p:nvPr/>
        </p:nvGrpSpPr>
        <p:grpSpPr>
          <a:xfrm>
            <a:off x="755576" y="620688"/>
            <a:ext cx="7781087" cy="5763549"/>
            <a:chOff x="755576" y="620688"/>
            <a:chExt cx="7781087" cy="5763549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547664" y="620688"/>
              <a:ext cx="6408712" cy="5120952"/>
              <a:chOff x="1691680" y="1196752"/>
              <a:chExt cx="6408712" cy="5120952"/>
            </a:xfrm>
          </p:grpSpPr>
          <p:cxnSp>
            <p:nvCxnSpPr>
              <p:cNvPr id="4" name="Gerade Verbindung mit Pfeil 3"/>
              <p:cNvCxnSpPr/>
              <p:nvPr/>
            </p:nvCxnSpPr>
            <p:spPr>
              <a:xfrm>
                <a:off x="1691680" y="6309320"/>
                <a:ext cx="640871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mit Pfeil 4"/>
              <p:cNvCxnSpPr/>
              <p:nvPr/>
            </p:nvCxnSpPr>
            <p:spPr>
              <a:xfrm flipV="1">
                <a:off x="1691680" y="1196752"/>
                <a:ext cx="0" cy="512095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feld 31"/>
            <p:cNvSpPr txBox="1"/>
            <p:nvPr/>
          </p:nvSpPr>
          <p:spPr>
            <a:xfrm>
              <a:off x="2627784" y="1196752"/>
              <a:ext cx="43924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/>
                <a:t>Diffusion von Kaliumpermanganat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 rot="16200000">
              <a:off x="-1100663" y="2868905"/>
              <a:ext cx="4176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Entfernung vom Ursprung in mm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757265" y="5984127"/>
              <a:ext cx="17793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Zeit in Minuten</a:t>
              </a:r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1547664" y="1844824"/>
              <a:ext cx="6192688" cy="3888432"/>
            </a:xfrm>
            <a:custGeom>
              <a:avLst/>
              <a:gdLst>
                <a:gd name="connsiteX0" fmla="*/ 0 w 6685808"/>
                <a:gd name="connsiteY0" fmla="*/ 4524499 h 4524499"/>
                <a:gd name="connsiteX1" fmla="*/ 1401288 w 6685808"/>
                <a:gd name="connsiteY1" fmla="*/ 4096987 h 4524499"/>
                <a:gd name="connsiteX2" fmla="*/ 2731325 w 6685808"/>
                <a:gd name="connsiteY2" fmla="*/ 3230088 h 4524499"/>
                <a:gd name="connsiteX3" fmla="*/ 4667003 w 6685808"/>
                <a:gd name="connsiteY3" fmla="*/ 1745673 h 4524499"/>
                <a:gd name="connsiteX4" fmla="*/ 5985164 w 6685808"/>
                <a:gd name="connsiteY4" fmla="*/ 593766 h 4524499"/>
                <a:gd name="connsiteX5" fmla="*/ 6685808 w 6685808"/>
                <a:gd name="connsiteY5" fmla="*/ 0 h 4524499"/>
                <a:gd name="connsiteX6" fmla="*/ 6685808 w 6685808"/>
                <a:gd name="connsiteY6" fmla="*/ 0 h 4524499"/>
                <a:gd name="connsiteX7" fmla="*/ 6685808 w 6685808"/>
                <a:gd name="connsiteY7" fmla="*/ 0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667003 w 6702884"/>
                <a:gd name="connsiteY3" fmla="*/ 1745673 h 4524499"/>
                <a:gd name="connsiteX4" fmla="*/ 5985164 w 6702884"/>
                <a:gd name="connsiteY4" fmla="*/ 593766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667003 w 6702884"/>
                <a:gd name="connsiteY3" fmla="*/ 1745673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42444 w 6702884"/>
                <a:gd name="connsiteY2" fmla="*/ 3261455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42444 w 6702884"/>
                <a:gd name="connsiteY2" fmla="*/ 3261455 h 4524499"/>
                <a:gd name="connsiteX3" fmla="*/ 4518893 w 6702884"/>
                <a:gd name="connsiteY3" fmla="*/ 1808663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42444 w 6702884"/>
                <a:gd name="connsiteY2" fmla="*/ 3261455 h 4524499"/>
                <a:gd name="connsiteX3" fmla="*/ 4518893 w 6702884"/>
                <a:gd name="connsiteY3" fmla="*/ 1808663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42444 w 6702884"/>
                <a:gd name="connsiteY2" fmla="*/ 3261455 h 4524499"/>
                <a:gd name="connsiteX3" fmla="*/ 4518893 w 6702884"/>
                <a:gd name="connsiteY3" fmla="*/ 1808663 h 4524499"/>
                <a:gd name="connsiteX4" fmla="*/ 5910796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74892"/>
                <a:gd name="connsiteY0" fmla="*/ 4524499 h 4524499"/>
                <a:gd name="connsiteX1" fmla="*/ 1401288 w 6774892"/>
                <a:gd name="connsiteY1" fmla="*/ 4096987 h 4524499"/>
                <a:gd name="connsiteX2" fmla="*/ 2742444 w 6774892"/>
                <a:gd name="connsiteY2" fmla="*/ 3261455 h 4524499"/>
                <a:gd name="connsiteX3" fmla="*/ 4518893 w 6774892"/>
                <a:gd name="connsiteY3" fmla="*/ 1808663 h 4524499"/>
                <a:gd name="connsiteX4" fmla="*/ 5910796 w 6774892"/>
                <a:gd name="connsiteY4" fmla="*/ 597159 h 4524499"/>
                <a:gd name="connsiteX5" fmla="*/ 6685808 w 6774892"/>
                <a:gd name="connsiteY5" fmla="*/ 0 h 4524499"/>
                <a:gd name="connsiteX6" fmla="*/ 6685808 w 6774892"/>
                <a:gd name="connsiteY6" fmla="*/ 0 h 4524499"/>
                <a:gd name="connsiteX7" fmla="*/ 6774892 w 6774892"/>
                <a:gd name="connsiteY7" fmla="*/ 93103 h 4524499"/>
                <a:gd name="connsiteX0" fmla="*/ 0 w 6774892"/>
                <a:gd name="connsiteY0" fmla="*/ 4524499 h 4524499"/>
                <a:gd name="connsiteX1" fmla="*/ 1401288 w 6774892"/>
                <a:gd name="connsiteY1" fmla="*/ 4096987 h 4524499"/>
                <a:gd name="connsiteX2" fmla="*/ 2742444 w 6774892"/>
                <a:gd name="connsiteY2" fmla="*/ 3261455 h 4524499"/>
                <a:gd name="connsiteX3" fmla="*/ 4518893 w 6774892"/>
                <a:gd name="connsiteY3" fmla="*/ 1808663 h 4524499"/>
                <a:gd name="connsiteX4" fmla="*/ 5622764 w 6774892"/>
                <a:gd name="connsiteY4" fmla="*/ 885191 h 4524499"/>
                <a:gd name="connsiteX5" fmla="*/ 6685808 w 6774892"/>
                <a:gd name="connsiteY5" fmla="*/ 0 h 4524499"/>
                <a:gd name="connsiteX6" fmla="*/ 6685808 w 6774892"/>
                <a:gd name="connsiteY6" fmla="*/ 0 h 4524499"/>
                <a:gd name="connsiteX7" fmla="*/ 6774892 w 6774892"/>
                <a:gd name="connsiteY7" fmla="*/ 93103 h 4524499"/>
                <a:gd name="connsiteX0" fmla="*/ 0 w 6685808"/>
                <a:gd name="connsiteY0" fmla="*/ 4524499 h 4524499"/>
                <a:gd name="connsiteX1" fmla="*/ 1401288 w 6685808"/>
                <a:gd name="connsiteY1" fmla="*/ 4096987 h 4524499"/>
                <a:gd name="connsiteX2" fmla="*/ 2742444 w 6685808"/>
                <a:gd name="connsiteY2" fmla="*/ 3261455 h 4524499"/>
                <a:gd name="connsiteX3" fmla="*/ 4518893 w 6685808"/>
                <a:gd name="connsiteY3" fmla="*/ 1808663 h 4524499"/>
                <a:gd name="connsiteX4" fmla="*/ 5622764 w 6685808"/>
                <a:gd name="connsiteY4" fmla="*/ 885191 h 4524499"/>
                <a:gd name="connsiteX5" fmla="*/ 6685808 w 6685808"/>
                <a:gd name="connsiteY5" fmla="*/ 0 h 4524499"/>
                <a:gd name="connsiteX6" fmla="*/ 6685808 w 6685808"/>
                <a:gd name="connsiteY6" fmla="*/ 0 h 4524499"/>
                <a:gd name="connsiteX0" fmla="*/ 0 w 6685808"/>
                <a:gd name="connsiteY0" fmla="*/ 4524499 h 4524499"/>
                <a:gd name="connsiteX1" fmla="*/ 1401288 w 6685808"/>
                <a:gd name="connsiteY1" fmla="*/ 4096987 h 4524499"/>
                <a:gd name="connsiteX2" fmla="*/ 2742444 w 6685808"/>
                <a:gd name="connsiteY2" fmla="*/ 3261455 h 4524499"/>
                <a:gd name="connsiteX3" fmla="*/ 4518893 w 6685808"/>
                <a:gd name="connsiteY3" fmla="*/ 1808663 h 4524499"/>
                <a:gd name="connsiteX4" fmla="*/ 5622764 w 6685808"/>
                <a:gd name="connsiteY4" fmla="*/ 885191 h 4524499"/>
                <a:gd name="connsiteX5" fmla="*/ 6685808 w 6685808"/>
                <a:gd name="connsiteY5" fmla="*/ 0 h 4524499"/>
                <a:gd name="connsiteX6" fmla="*/ 6486860 w 6685808"/>
                <a:gd name="connsiteY6" fmla="*/ 165111 h 4524499"/>
                <a:gd name="connsiteX0" fmla="*/ 0 w 6486860"/>
                <a:gd name="connsiteY0" fmla="*/ 4359388 h 4359388"/>
                <a:gd name="connsiteX1" fmla="*/ 1401288 w 6486860"/>
                <a:gd name="connsiteY1" fmla="*/ 3931876 h 4359388"/>
                <a:gd name="connsiteX2" fmla="*/ 2742444 w 6486860"/>
                <a:gd name="connsiteY2" fmla="*/ 3096344 h 4359388"/>
                <a:gd name="connsiteX3" fmla="*/ 4518893 w 6486860"/>
                <a:gd name="connsiteY3" fmla="*/ 1643552 h 4359388"/>
                <a:gd name="connsiteX4" fmla="*/ 5622764 w 6486860"/>
                <a:gd name="connsiteY4" fmla="*/ 720080 h 4359388"/>
                <a:gd name="connsiteX5" fmla="*/ 6486860 w 6486860"/>
                <a:gd name="connsiteY5" fmla="*/ 0 h 4359388"/>
                <a:gd name="connsiteX0" fmla="*/ 0 w 6562214"/>
                <a:gd name="connsiteY0" fmla="*/ 4359387 h 4359387"/>
                <a:gd name="connsiteX1" fmla="*/ 1401288 w 6562214"/>
                <a:gd name="connsiteY1" fmla="*/ 3931875 h 4359387"/>
                <a:gd name="connsiteX2" fmla="*/ 2742444 w 6562214"/>
                <a:gd name="connsiteY2" fmla="*/ 3096343 h 4359387"/>
                <a:gd name="connsiteX3" fmla="*/ 4518893 w 6562214"/>
                <a:gd name="connsiteY3" fmla="*/ 1643551 h 4359387"/>
                <a:gd name="connsiteX4" fmla="*/ 5622764 w 6562214"/>
                <a:gd name="connsiteY4" fmla="*/ 720079 h 4359387"/>
                <a:gd name="connsiteX5" fmla="*/ 6562214 w 6562214"/>
                <a:gd name="connsiteY5" fmla="*/ 0 h 4359387"/>
                <a:gd name="connsiteX0" fmla="*/ 0 w 6712922"/>
                <a:gd name="connsiteY0" fmla="*/ 4283626 h 4283626"/>
                <a:gd name="connsiteX1" fmla="*/ 1401288 w 6712922"/>
                <a:gd name="connsiteY1" fmla="*/ 3856114 h 4283626"/>
                <a:gd name="connsiteX2" fmla="*/ 2742444 w 6712922"/>
                <a:gd name="connsiteY2" fmla="*/ 3020582 h 4283626"/>
                <a:gd name="connsiteX3" fmla="*/ 4518893 w 6712922"/>
                <a:gd name="connsiteY3" fmla="*/ 1567790 h 4283626"/>
                <a:gd name="connsiteX4" fmla="*/ 5622764 w 6712922"/>
                <a:gd name="connsiteY4" fmla="*/ 644318 h 4283626"/>
                <a:gd name="connsiteX5" fmla="*/ 6712922 w 6712922"/>
                <a:gd name="connsiteY5" fmla="*/ 0 h 4283626"/>
                <a:gd name="connsiteX0" fmla="*/ 0 w 6712922"/>
                <a:gd name="connsiteY0" fmla="*/ 4283626 h 4283626"/>
                <a:gd name="connsiteX1" fmla="*/ 1401288 w 6712922"/>
                <a:gd name="connsiteY1" fmla="*/ 3856114 h 4283626"/>
                <a:gd name="connsiteX2" fmla="*/ 2742444 w 6712922"/>
                <a:gd name="connsiteY2" fmla="*/ 3020582 h 4283626"/>
                <a:gd name="connsiteX3" fmla="*/ 4518893 w 6712922"/>
                <a:gd name="connsiteY3" fmla="*/ 1567790 h 4283626"/>
                <a:gd name="connsiteX4" fmla="*/ 5582614 w 6712922"/>
                <a:gd name="connsiteY4" fmla="*/ 757623 h 4283626"/>
                <a:gd name="connsiteX5" fmla="*/ 6712922 w 6712922"/>
                <a:gd name="connsiteY5" fmla="*/ 0 h 4283626"/>
                <a:gd name="connsiteX0" fmla="*/ 0 w 6712922"/>
                <a:gd name="connsiteY0" fmla="*/ 4283626 h 4283626"/>
                <a:gd name="connsiteX1" fmla="*/ 1401288 w 6712922"/>
                <a:gd name="connsiteY1" fmla="*/ 3856114 h 4283626"/>
                <a:gd name="connsiteX2" fmla="*/ 2742444 w 6712922"/>
                <a:gd name="connsiteY2" fmla="*/ 3020582 h 4283626"/>
                <a:gd name="connsiteX3" fmla="*/ 4376951 w 6712922"/>
                <a:gd name="connsiteY3" fmla="*/ 1742533 h 4283626"/>
                <a:gd name="connsiteX4" fmla="*/ 5582614 w 6712922"/>
                <a:gd name="connsiteY4" fmla="*/ 757623 h 4283626"/>
                <a:gd name="connsiteX5" fmla="*/ 6712922 w 6712922"/>
                <a:gd name="connsiteY5" fmla="*/ 0 h 4283626"/>
                <a:gd name="connsiteX0" fmla="*/ 0 w 6712922"/>
                <a:gd name="connsiteY0" fmla="*/ 4283626 h 4283626"/>
                <a:gd name="connsiteX1" fmla="*/ 1438149 w 6712922"/>
                <a:gd name="connsiteY1" fmla="*/ 3788115 h 4283626"/>
                <a:gd name="connsiteX2" fmla="*/ 2742444 w 6712922"/>
                <a:gd name="connsiteY2" fmla="*/ 3020582 h 4283626"/>
                <a:gd name="connsiteX3" fmla="*/ 4376951 w 6712922"/>
                <a:gd name="connsiteY3" fmla="*/ 1742533 h 4283626"/>
                <a:gd name="connsiteX4" fmla="*/ 5582614 w 6712922"/>
                <a:gd name="connsiteY4" fmla="*/ 757623 h 4283626"/>
                <a:gd name="connsiteX5" fmla="*/ 6712922 w 6712922"/>
                <a:gd name="connsiteY5" fmla="*/ 0 h 4283626"/>
                <a:gd name="connsiteX0" fmla="*/ 0 w 6712922"/>
                <a:gd name="connsiteY0" fmla="*/ 4283626 h 4283626"/>
                <a:gd name="connsiteX1" fmla="*/ 1438149 w 6712922"/>
                <a:gd name="connsiteY1" fmla="*/ 3788115 h 4283626"/>
                <a:gd name="connsiteX2" fmla="*/ 2742444 w 6712922"/>
                <a:gd name="connsiteY2" fmla="*/ 3020582 h 4283626"/>
                <a:gd name="connsiteX3" fmla="*/ 4226243 w 6712922"/>
                <a:gd name="connsiteY3" fmla="*/ 1894057 h 4283626"/>
                <a:gd name="connsiteX4" fmla="*/ 5582614 w 6712922"/>
                <a:gd name="connsiteY4" fmla="*/ 757623 h 4283626"/>
                <a:gd name="connsiteX5" fmla="*/ 6712922 w 6712922"/>
                <a:gd name="connsiteY5" fmla="*/ 0 h 4283626"/>
                <a:gd name="connsiteX0" fmla="*/ 0 w 6712922"/>
                <a:gd name="connsiteY0" fmla="*/ 4283626 h 4283626"/>
                <a:gd name="connsiteX1" fmla="*/ 1438149 w 6712922"/>
                <a:gd name="connsiteY1" fmla="*/ 3788115 h 4283626"/>
                <a:gd name="connsiteX2" fmla="*/ 2742444 w 6712922"/>
                <a:gd name="connsiteY2" fmla="*/ 3020582 h 4283626"/>
                <a:gd name="connsiteX3" fmla="*/ 4226243 w 6712922"/>
                <a:gd name="connsiteY3" fmla="*/ 1894057 h 4283626"/>
                <a:gd name="connsiteX4" fmla="*/ 5733321 w 6712922"/>
                <a:gd name="connsiteY4" fmla="*/ 757623 h 4283626"/>
                <a:gd name="connsiteX5" fmla="*/ 6712922 w 6712922"/>
                <a:gd name="connsiteY5" fmla="*/ 0 h 4283626"/>
                <a:gd name="connsiteX0" fmla="*/ 0 w 6788276"/>
                <a:gd name="connsiteY0" fmla="*/ 4207864 h 4207864"/>
                <a:gd name="connsiteX1" fmla="*/ 1438149 w 6788276"/>
                <a:gd name="connsiteY1" fmla="*/ 3712353 h 4207864"/>
                <a:gd name="connsiteX2" fmla="*/ 2742444 w 6788276"/>
                <a:gd name="connsiteY2" fmla="*/ 2944820 h 4207864"/>
                <a:gd name="connsiteX3" fmla="*/ 4226243 w 6788276"/>
                <a:gd name="connsiteY3" fmla="*/ 1818295 h 4207864"/>
                <a:gd name="connsiteX4" fmla="*/ 5733321 w 6788276"/>
                <a:gd name="connsiteY4" fmla="*/ 681861 h 4207864"/>
                <a:gd name="connsiteX5" fmla="*/ 6788276 w 6788276"/>
                <a:gd name="connsiteY5" fmla="*/ 0 h 4207864"/>
                <a:gd name="connsiteX0" fmla="*/ 0 w 6788276"/>
                <a:gd name="connsiteY0" fmla="*/ 4207864 h 4207864"/>
                <a:gd name="connsiteX1" fmla="*/ 1362795 w 6788276"/>
                <a:gd name="connsiteY1" fmla="*/ 3712353 h 4207864"/>
                <a:gd name="connsiteX2" fmla="*/ 2742444 w 6788276"/>
                <a:gd name="connsiteY2" fmla="*/ 2944820 h 4207864"/>
                <a:gd name="connsiteX3" fmla="*/ 4226243 w 6788276"/>
                <a:gd name="connsiteY3" fmla="*/ 1818295 h 4207864"/>
                <a:gd name="connsiteX4" fmla="*/ 5733321 w 6788276"/>
                <a:gd name="connsiteY4" fmla="*/ 681861 h 4207864"/>
                <a:gd name="connsiteX5" fmla="*/ 6788276 w 6788276"/>
                <a:gd name="connsiteY5" fmla="*/ 0 h 420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88276" h="4207864">
                  <a:moveTo>
                    <a:pt x="0" y="4207864"/>
                  </a:moveTo>
                  <a:cubicBezTo>
                    <a:pt x="473033" y="4101975"/>
                    <a:pt x="905721" y="3922860"/>
                    <a:pt x="1362795" y="3712353"/>
                  </a:cubicBezTo>
                  <a:cubicBezTo>
                    <a:pt x="1819869" y="3501846"/>
                    <a:pt x="2265203" y="3260496"/>
                    <a:pt x="2742444" y="2944820"/>
                  </a:cubicBezTo>
                  <a:cubicBezTo>
                    <a:pt x="3219685" y="2629144"/>
                    <a:pt x="3589892" y="2335819"/>
                    <a:pt x="4226243" y="1818295"/>
                  </a:cubicBezTo>
                  <a:lnTo>
                    <a:pt x="5733321" y="681861"/>
                  </a:lnTo>
                  <a:lnTo>
                    <a:pt x="6788276" y="0"/>
                  </a:lnTo>
                </a:path>
              </a:pathLst>
            </a:cu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Freihandform 36"/>
            <p:cNvSpPr/>
            <p:nvPr/>
          </p:nvSpPr>
          <p:spPr>
            <a:xfrm>
              <a:off x="1547664" y="3645024"/>
              <a:ext cx="6198828" cy="2088232"/>
            </a:xfrm>
            <a:custGeom>
              <a:avLst/>
              <a:gdLst>
                <a:gd name="connsiteX0" fmla="*/ 0 w 6685808"/>
                <a:gd name="connsiteY0" fmla="*/ 4524499 h 4524499"/>
                <a:gd name="connsiteX1" fmla="*/ 1401288 w 6685808"/>
                <a:gd name="connsiteY1" fmla="*/ 4096987 h 4524499"/>
                <a:gd name="connsiteX2" fmla="*/ 2731325 w 6685808"/>
                <a:gd name="connsiteY2" fmla="*/ 3230088 h 4524499"/>
                <a:gd name="connsiteX3" fmla="*/ 4667003 w 6685808"/>
                <a:gd name="connsiteY3" fmla="*/ 1745673 h 4524499"/>
                <a:gd name="connsiteX4" fmla="*/ 5985164 w 6685808"/>
                <a:gd name="connsiteY4" fmla="*/ 593766 h 4524499"/>
                <a:gd name="connsiteX5" fmla="*/ 6685808 w 6685808"/>
                <a:gd name="connsiteY5" fmla="*/ 0 h 4524499"/>
                <a:gd name="connsiteX6" fmla="*/ 6685808 w 6685808"/>
                <a:gd name="connsiteY6" fmla="*/ 0 h 4524499"/>
                <a:gd name="connsiteX7" fmla="*/ 6685808 w 6685808"/>
                <a:gd name="connsiteY7" fmla="*/ 0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667003 w 6702884"/>
                <a:gd name="connsiteY3" fmla="*/ 1745673 h 4524499"/>
                <a:gd name="connsiteX4" fmla="*/ 5985164 w 6702884"/>
                <a:gd name="connsiteY4" fmla="*/ 593766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667003 w 6702884"/>
                <a:gd name="connsiteY3" fmla="*/ 1745673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182604 w 6702884"/>
                <a:gd name="connsiteY3" fmla="*/ 20371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182604 w 6702884"/>
                <a:gd name="connsiteY3" fmla="*/ 20371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182604 w 6702884"/>
                <a:gd name="connsiteY3" fmla="*/ 2037187 h 4524499"/>
                <a:gd name="connsiteX4" fmla="*/ 5856223 w 6702884"/>
                <a:gd name="connsiteY4" fmla="*/ 62406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182604 w 6702884"/>
                <a:gd name="connsiteY3" fmla="*/ 2037187 h 4524499"/>
                <a:gd name="connsiteX4" fmla="*/ 5856223 w 6702884"/>
                <a:gd name="connsiteY4" fmla="*/ 62406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2884" h="4524499">
                  <a:moveTo>
                    <a:pt x="0" y="4524499"/>
                  </a:moveTo>
                  <a:cubicBezTo>
                    <a:pt x="473033" y="4418610"/>
                    <a:pt x="946067" y="4312722"/>
                    <a:pt x="1401288" y="4096987"/>
                  </a:cubicBezTo>
                  <a:cubicBezTo>
                    <a:pt x="1856509" y="3881252"/>
                    <a:pt x="2267772" y="3573388"/>
                    <a:pt x="2731325" y="3230088"/>
                  </a:cubicBezTo>
                  <a:cubicBezTo>
                    <a:pt x="3194878" y="2886788"/>
                    <a:pt x="3561152" y="2589148"/>
                    <a:pt x="4182604" y="2037187"/>
                  </a:cubicBezTo>
                  <a:cubicBezTo>
                    <a:pt x="4700515" y="1598365"/>
                    <a:pt x="5184678" y="1264047"/>
                    <a:pt x="5856223" y="624069"/>
                  </a:cubicBezTo>
                  <a:cubicBezTo>
                    <a:pt x="6273424" y="284538"/>
                    <a:pt x="6544638" y="99526"/>
                    <a:pt x="6685808" y="0"/>
                  </a:cubicBezTo>
                  <a:lnTo>
                    <a:pt x="6685808" y="0"/>
                  </a:lnTo>
                  <a:lnTo>
                    <a:pt x="6702884" y="21095"/>
                  </a:lnTo>
                </a:path>
              </a:pathLst>
            </a:cu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Freihandform 37"/>
            <p:cNvSpPr/>
            <p:nvPr/>
          </p:nvSpPr>
          <p:spPr>
            <a:xfrm>
              <a:off x="1547664" y="4725144"/>
              <a:ext cx="6270836" cy="1008112"/>
            </a:xfrm>
            <a:custGeom>
              <a:avLst/>
              <a:gdLst>
                <a:gd name="connsiteX0" fmla="*/ 0 w 6685808"/>
                <a:gd name="connsiteY0" fmla="*/ 4524499 h 4524499"/>
                <a:gd name="connsiteX1" fmla="*/ 1401288 w 6685808"/>
                <a:gd name="connsiteY1" fmla="*/ 4096987 h 4524499"/>
                <a:gd name="connsiteX2" fmla="*/ 2731325 w 6685808"/>
                <a:gd name="connsiteY2" fmla="*/ 3230088 h 4524499"/>
                <a:gd name="connsiteX3" fmla="*/ 4667003 w 6685808"/>
                <a:gd name="connsiteY3" fmla="*/ 1745673 h 4524499"/>
                <a:gd name="connsiteX4" fmla="*/ 5985164 w 6685808"/>
                <a:gd name="connsiteY4" fmla="*/ 593766 h 4524499"/>
                <a:gd name="connsiteX5" fmla="*/ 6685808 w 6685808"/>
                <a:gd name="connsiteY5" fmla="*/ 0 h 4524499"/>
                <a:gd name="connsiteX6" fmla="*/ 6685808 w 6685808"/>
                <a:gd name="connsiteY6" fmla="*/ 0 h 4524499"/>
                <a:gd name="connsiteX7" fmla="*/ 6685808 w 6685808"/>
                <a:gd name="connsiteY7" fmla="*/ 0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667003 w 6702884"/>
                <a:gd name="connsiteY3" fmla="*/ 1745673 h 4524499"/>
                <a:gd name="connsiteX4" fmla="*/ 5985164 w 6702884"/>
                <a:gd name="connsiteY4" fmla="*/ 593766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667003 w 6702884"/>
                <a:gd name="connsiteY3" fmla="*/ 1745673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542644 w 6702884"/>
                <a:gd name="connsiteY3" fmla="*/ 17492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182604 w 6702884"/>
                <a:gd name="connsiteY3" fmla="*/ 20371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  <a:gd name="connsiteX0" fmla="*/ 0 w 6702884"/>
                <a:gd name="connsiteY0" fmla="*/ 4524499 h 4524499"/>
                <a:gd name="connsiteX1" fmla="*/ 1401288 w 6702884"/>
                <a:gd name="connsiteY1" fmla="*/ 4096987 h 4524499"/>
                <a:gd name="connsiteX2" fmla="*/ 2731325 w 6702884"/>
                <a:gd name="connsiteY2" fmla="*/ 3230088 h 4524499"/>
                <a:gd name="connsiteX3" fmla="*/ 4182604 w 6702884"/>
                <a:gd name="connsiteY3" fmla="*/ 2037187 h 4524499"/>
                <a:gd name="connsiteX4" fmla="*/ 5838788 w 6702884"/>
                <a:gd name="connsiteY4" fmla="*/ 597159 h 4524499"/>
                <a:gd name="connsiteX5" fmla="*/ 6685808 w 6702884"/>
                <a:gd name="connsiteY5" fmla="*/ 0 h 4524499"/>
                <a:gd name="connsiteX6" fmla="*/ 6685808 w 6702884"/>
                <a:gd name="connsiteY6" fmla="*/ 0 h 4524499"/>
                <a:gd name="connsiteX7" fmla="*/ 6702884 w 6702884"/>
                <a:gd name="connsiteY7" fmla="*/ 21095 h 452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2884" h="4524499">
                  <a:moveTo>
                    <a:pt x="0" y="4524499"/>
                  </a:moveTo>
                  <a:cubicBezTo>
                    <a:pt x="473033" y="4418610"/>
                    <a:pt x="946067" y="4312722"/>
                    <a:pt x="1401288" y="4096987"/>
                  </a:cubicBezTo>
                  <a:cubicBezTo>
                    <a:pt x="1856509" y="3881252"/>
                    <a:pt x="2267772" y="3573388"/>
                    <a:pt x="2731325" y="3230088"/>
                  </a:cubicBezTo>
                  <a:cubicBezTo>
                    <a:pt x="3194878" y="2886788"/>
                    <a:pt x="3561152" y="2589148"/>
                    <a:pt x="4182604" y="2037187"/>
                  </a:cubicBezTo>
                  <a:cubicBezTo>
                    <a:pt x="4700515" y="1598365"/>
                    <a:pt x="5421587" y="936690"/>
                    <a:pt x="5838788" y="597159"/>
                  </a:cubicBezTo>
                  <a:cubicBezTo>
                    <a:pt x="6255989" y="257628"/>
                    <a:pt x="6544638" y="99526"/>
                    <a:pt x="6685808" y="0"/>
                  </a:cubicBezTo>
                  <a:lnTo>
                    <a:pt x="6685808" y="0"/>
                  </a:lnTo>
                  <a:lnTo>
                    <a:pt x="6702884" y="21095"/>
                  </a:lnTo>
                </a:path>
              </a:pathLst>
            </a:cu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755576" y="1196752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50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755576" y="3284984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25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7164288" y="573325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/>
                <a:t>60</a:t>
              </a: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1259632" y="573325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/>
                <a:t>0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4211960" y="573325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/>
                <a:t>30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7818500" y="1628800"/>
              <a:ext cx="7139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30°C</a:t>
              </a: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7740352" y="3429000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20°C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7818500" y="4571836"/>
              <a:ext cx="7139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10°C</a:t>
              </a:r>
            </a:p>
          </p:txBody>
        </p:sp>
        <p:sp>
          <p:nvSpPr>
            <p:cNvPr id="20" name="Ellipse 19"/>
            <p:cNvSpPr/>
            <p:nvPr/>
          </p:nvSpPr>
          <p:spPr>
            <a:xfrm>
              <a:off x="6012160" y="299695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3059832" y="508518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4572000" y="407707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Ellipse 22"/>
            <p:cNvSpPr/>
            <p:nvPr/>
          </p:nvSpPr>
          <p:spPr>
            <a:xfrm>
              <a:off x="5220072" y="350100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Ellipse 23"/>
            <p:cNvSpPr/>
            <p:nvPr/>
          </p:nvSpPr>
          <p:spPr>
            <a:xfrm>
              <a:off x="2411760" y="544522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Ellipse 24"/>
            <p:cNvSpPr/>
            <p:nvPr/>
          </p:nvSpPr>
          <p:spPr>
            <a:xfrm>
              <a:off x="3779912" y="458112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Ellipse 25"/>
            <p:cNvSpPr/>
            <p:nvPr/>
          </p:nvSpPr>
          <p:spPr>
            <a:xfrm>
              <a:off x="6660232" y="256490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/>
          </p:nvSpPr>
          <p:spPr>
            <a:xfrm>
              <a:off x="6012160" y="436510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Ellipse 27"/>
            <p:cNvSpPr/>
            <p:nvPr/>
          </p:nvSpPr>
          <p:spPr>
            <a:xfrm>
              <a:off x="3059832" y="544522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Ellipse 28"/>
            <p:cNvSpPr/>
            <p:nvPr/>
          </p:nvSpPr>
          <p:spPr>
            <a:xfrm>
              <a:off x="4572000" y="5013176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Ellipse 29"/>
            <p:cNvSpPr/>
            <p:nvPr/>
          </p:nvSpPr>
          <p:spPr>
            <a:xfrm>
              <a:off x="5220072" y="458112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Ellipse 30"/>
            <p:cNvSpPr/>
            <p:nvPr/>
          </p:nvSpPr>
          <p:spPr>
            <a:xfrm>
              <a:off x="2411760" y="558924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Ellipse 34"/>
            <p:cNvSpPr/>
            <p:nvPr/>
          </p:nvSpPr>
          <p:spPr>
            <a:xfrm>
              <a:off x="3779912" y="551723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Ellipse 38"/>
            <p:cNvSpPr/>
            <p:nvPr/>
          </p:nvSpPr>
          <p:spPr>
            <a:xfrm>
              <a:off x="6660232" y="48691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Ellipse 39"/>
            <p:cNvSpPr/>
            <p:nvPr/>
          </p:nvSpPr>
          <p:spPr>
            <a:xfrm>
              <a:off x="6012160" y="515719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Ellipse 40"/>
            <p:cNvSpPr/>
            <p:nvPr/>
          </p:nvSpPr>
          <p:spPr>
            <a:xfrm>
              <a:off x="3059832" y="551723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Ellipse 41"/>
            <p:cNvSpPr/>
            <p:nvPr/>
          </p:nvSpPr>
          <p:spPr>
            <a:xfrm>
              <a:off x="4572000" y="530120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Ellipse 44"/>
            <p:cNvSpPr/>
            <p:nvPr/>
          </p:nvSpPr>
          <p:spPr>
            <a:xfrm>
              <a:off x="5220072" y="522920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Ellipse 51"/>
            <p:cNvSpPr/>
            <p:nvPr/>
          </p:nvSpPr>
          <p:spPr>
            <a:xfrm>
              <a:off x="2411760" y="566124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llipse 52"/>
            <p:cNvSpPr/>
            <p:nvPr/>
          </p:nvSpPr>
          <p:spPr>
            <a:xfrm>
              <a:off x="3779912" y="515719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Ellipse 53"/>
            <p:cNvSpPr/>
            <p:nvPr/>
          </p:nvSpPr>
          <p:spPr>
            <a:xfrm>
              <a:off x="6660232" y="407707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34"/>
          <p:cNvGrpSpPr/>
          <p:nvPr/>
        </p:nvGrpSpPr>
        <p:grpSpPr>
          <a:xfrm>
            <a:off x="1014571" y="620688"/>
            <a:ext cx="7301845" cy="5512678"/>
            <a:chOff x="1014571" y="620688"/>
            <a:chExt cx="7301845" cy="5512678"/>
          </a:xfrm>
        </p:grpSpPr>
        <p:grpSp>
          <p:nvGrpSpPr>
            <p:cNvPr id="3" name="Gruppieren 11"/>
            <p:cNvGrpSpPr/>
            <p:nvPr/>
          </p:nvGrpSpPr>
          <p:grpSpPr>
            <a:xfrm>
              <a:off x="1014571" y="620688"/>
              <a:ext cx="7301845" cy="5512678"/>
              <a:chOff x="1014571" y="620688"/>
              <a:chExt cx="7301845" cy="5512678"/>
            </a:xfrm>
          </p:grpSpPr>
          <p:grpSp>
            <p:nvGrpSpPr>
              <p:cNvPr id="12" name="Gruppieren 2"/>
              <p:cNvGrpSpPr/>
              <p:nvPr/>
            </p:nvGrpSpPr>
            <p:grpSpPr>
              <a:xfrm>
                <a:off x="1691680" y="620688"/>
                <a:ext cx="6408712" cy="5120952"/>
                <a:chOff x="1691680" y="1196752"/>
                <a:chExt cx="6408712" cy="5120952"/>
              </a:xfrm>
            </p:grpSpPr>
            <p:cxnSp>
              <p:nvCxnSpPr>
                <p:cNvPr id="4" name="Gerade Verbindung mit Pfeil 3"/>
                <p:cNvCxnSpPr/>
                <p:nvPr/>
              </p:nvCxnSpPr>
              <p:spPr>
                <a:xfrm>
                  <a:off x="1691680" y="6309320"/>
                  <a:ext cx="6408712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Gerade Verbindung mit Pfeil 4"/>
                <p:cNvCxnSpPr/>
                <p:nvPr/>
              </p:nvCxnSpPr>
              <p:spPr>
                <a:xfrm flipV="1">
                  <a:off x="1691680" y="1196752"/>
                  <a:ext cx="0" cy="512095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Freihandform 5"/>
              <p:cNvSpPr/>
              <p:nvPr/>
            </p:nvSpPr>
            <p:spPr>
              <a:xfrm>
                <a:off x="1679805" y="3284984"/>
                <a:ext cx="6289482" cy="2433114"/>
              </a:xfrm>
              <a:custGeom>
                <a:avLst/>
                <a:gdLst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54233 w 6338515"/>
                  <a:gd name="connsiteY6" fmla="*/ 572493 h 3419060"/>
                  <a:gd name="connsiteX7" fmla="*/ 4214192 w 6338515"/>
                  <a:gd name="connsiteY7" fmla="*/ 270344 h 3419060"/>
                  <a:gd name="connsiteX8" fmla="*/ 4810540 w 6338515"/>
                  <a:gd name="connsiteY8" fmla="*/ 135172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82550 w 6338515"/>
                  <a:gd name="connsiteY6" fmla="*/ 494522 h 3419060"/>
                  <a:gd name="connsiteX7" fmla="*/ 4214192 w 6338515"/>
                  <a:gd name="connsiteY7" fmla="*/ 270344 h 3419060"/>
                  <a:gd name="connsiteX8" fmla="*/ 4810540 w 6338515"/>
                  <a:gd name="connsiteY8" fmla="*/ 135172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82550 w 6338515"/>
                  <a:gd name="connsiteY6" fmla="*/ 494522 h 3419060"/>
                  <a:gd name="connsiteX7" fmla="*/ 4302630 w 6338515"/>
                  <a:gd name="connsiteY7" fmla="*/ 206490 h 3419060"/>
                  <a:gd name="connsiteX8" fmla="*/ 4810540 w 6338515"/>
                  <a:gd name="connsiteY8" fmla="*/ 135172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82550 w 6338515"/>
                  <a:gd name="connsiteY6" fmla="*/ 494522 h 3419060"/>
                  <a:gd name="connsiteX7" fmla="*/ 4302630 w 6338515"/>
                  <a:gd name="connsiteY7" fmla="*/ 206490 h 3419060"/>
                  <a:gd name="connsiteX8" fmla="*/ 4878694 w 6338515"/>
                  <a:gd name="connsiteY8" fmla="*/ 62474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0462"/>
                  <a:gd name="connsiteY0" fmla="*/ 3437681 h 3437681"/>
                  <a:gd name="connsiteX1" fmla="*/ 349858 w 6330462"/>
                  <a:gd name="connsiteY1" fmla="*/ 3008311 h 3437681"/>
                  <a:gd name="connsiteX2" fmla="*/ 914400 w 6330462"/>
                  <a:gd name="connsiteY2" fmla="*/ 2372207 h 3437681"/>
                  <a:gd name="connsiteX3" fmla="*/ 1606164 w 6330462"/>
                  <a:gd name="connsiteY3" fmla="*/ 1783810 h 3437681"/>
                  <a:gd name="connsiteX4" fmla="*/ 2202512 w 6330462"/>
                  <a:gd name="connsiteY4" fmla="*/ 1330586 h 3437681"/>
                  <a:gd name="connsiteX5" fmla="*/ 2862470 w 6330462"/>
                  <a:gd name="connsiteY5" fmla="*/ 925069 h 3437681"/>
                  <a:gd name="connsiteX6" fmla="*/ 3582550 w 6330462"/>
                  <a:gd name="connsiteY6" fmla="*/ 513143 h 3437681"/>
                  <a:gd name="connsiteX7" fmla="*/ 4302630 w 6330462"/>
                  <a:gd name="connsiteY7" fmla="*/ 225111 h 3437681"/>
                  <a:gd name="connsiteX8" fmla="*/ 4878694 w 6330462"/>
                  <a:gd name="connsiteY8" fmla="*/ 81095 h 3437681"/>
                  <a:gd name="connsiteX9" fmla="*/ 5526766 w 6330462"/>
                  <a:gd name="connsiteY9" fmla="*/ 9087 h 3437681"/>
                  <a:gd name="connsiteX10" fmla="*/ 6209969 w 6330462"/>
                  <a:gd name="connsiteY10" fmla="*/ 26572 h 3437681"/>
                  <a:gd name="connsiteX11" fmla="*/ 6249726 w 6330462"/>
                  <a:gd name="connsiteY11" fmla="*/ 26572 h 3437681"/>
                  <a:gd name="connsiteX0" fmla="*/ 0 w 6363248"/>
                  <a:gd name="connsiteY0" fmla="*/ 3437681 h 3437681"/>
                  <a:gd name="connsiteX1" fmla="*/ 349858 w 6363248"/>
                  <a:gd name="connsiteY1" fmla="*/ 3008311 h 3437681"/>
                  <a:gd name="connsiteX2" fmla="*/ 914400 w 6363248"/>
                  <a:gd name="connsiteY2" fmla="*/ 2372207 h 3437681"/>
                  <a:gd name="connsiteX3" fmla="*/ 1606164 w 6363248"/>
                  <a:gd name="connsiteY3" fmla="*/ 1783810 h 3437681"/>
                  <a:gd name="connsiteX4" fmla="*/ 2202512 w 6363248"/>
                  <a:gd name="connsiteY4" fmla="*/ 1330586 h 3437681"/>
                  <a:gd name="connsiteX5" fmla="*/ 2862470 w 6363248"/>
                  <a:gd name="connsiteY5" fmla="*/ 925069 h 3437681"/>
                  <a:gd name="connsiteX6" fmla="*/ 3582550 w 6363248"/>
                  <a:gd name="connsiteY6" fmla="*/ 513143 h 3437681"/>
                  <a:gd name="connsiteX7" fmla="*/ 4302630 w 6363248"/>
                  <a:gd name="connsiteY7" fmla="*/ 225111 h 3437681"/>
                  <a:gd name="connsiteX8" fmla="*/ 4878694 w 6363248"/>
                  <a:gd name="connsiteY8" fmla="*/ 81095 h 3437681"/>
                  <a:gd name="connsiteX9" fmla="*/ 5526766 w 6363248"/>
                  <a:gd name="connsiteY9" fmla="*/ 9087 h 3437681"/>
                  <a:gd name="connsiteX10" fmla="*/ 6209969 w 6363248"/>
                  <a:gd name="connsiteY10" fmla="*/ 26572 h 3437681"/>
                  <a:gd name="connsiteX11" fmla="*/ 6318854 w 6363248"/>
                  <a:gd name="connsiteY11" fmla="*/ 9088 h 3437681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937071 h 3449683"/>
                  <a:gd name="connsiteX6" fmla="*/ 3582550 w 6363248"/>
                  <a:gd name="connsiteY6" fmla="*/ 525145 h 3449683"/>
                  <a:gd name="connsiteX7" fmla="*/ 4302630 w 6363248"/>
                  <a:gd name="connsiteY7" fmla="*/ 237113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937071 h 3449683"/>
                  <a:gd name="connsiteX6" fmla="*/ 3582550 w 6363248"/>
                  <a:gd name="connsiteY6" fmla="*/ 525145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937071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1029202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1029202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606164 w 6363248"/>
                  <a:gd name="connsiteY3" fmla="*/ 1795812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1029202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606164 w 6363248"/>
                  <a:gd name="connsiteY3" fmla="*/ 1795812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566326 w 6363248"/>
                  <a:gd name="connsiteY3" fmla="*/ 1821290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566326 w 6363248"/>
                  <a:gd name="connsiteY3" fmla="*/ 1821290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397354 h 3449683"/>
                  <a:gd name="connsiteX3" fmla="*/ 1566326 w 6363248"/>
                  <a:gd name="connsiteY3" fmla="*/ 1821290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52597 h 3452597"/>
                  <a:gd name="connsiteX1" fmla="*/ 349858 w 6363248"/>
                  <a:gd name="connsiteY1" fmla="*/ 3023227 h 3452597"/>
                  <a:gd name="connsiteX2" fmla="*/ 918254 w 6363248"/>
                  <a:gd name="connsiteY2" fmla="*/ 2400268 h 3452597"/>
                  <a:gd name="connsiteX3" fmla="*/ 1566326 w 6363248"/>
                  <a:gd name="connsiteY3" fmla="*/ 1824204 h 3452597"/>
                  <a:gd name="connsiteX4" fmla="*/ 2286406 w 6363248"/>
                  <a:gd name="connsiteY4" fmla="*/ 1320148 h 3452597"/>
                  <a:gd name="connsiteX5" fmla="*/ 2862470 w 6363248"/>
                  <a:gd name="connsiteY5" fmla="*/ 960108 h 3452597"/>
                  <a:gd name="connsiteX6" fmla="*/ 3582550 w 6363248"/>
                  <a:gd name="connsiteY6" fmla="*/ 600068 h 3452597"/>
                  <a:gd name="connsiteX7" fmla="*/ 4302630 w 6363248"/>
                  <a:gd name="connsiteY7" fmla="*/ 312036 h 3452597"/>
                  <a:gd name="connsiteX8" fmla="*/ 4806686 w 6363248"/>
                  <a:gd name="connsiteY8" fmla="*/ 168020 h 3452597"/>
                  <a:gd name="connsiteX9" fmla="*/ 5526766 w 6363248"/>
                  <a:gd name="connsiteY9" fmla="*/ 24003 h 3452597"/>
                  <a:gd name="connsiteX10" fmla="*/ 6102830 w 6363248"/>
                  <a:gd name="connsiteY10" fmla="*/ 24004 h 3452597"/>
                  <a:gd name="connsiteX11" fmla="*/ 6318854 w 6363248"/>
                  <a:gd name="connsiteY11" fmla="*/ 24004 h 3452597"/>
                  <a:gd name="connsiteX0" fmla="*/ 0 w 6363248"/>
                  <a:gd name="connsiteY0" fmla="*/ 3452597 h 3452597"/>
                  <a:gd name="connsiteX1" fmla="*/ 349858 w 6363248"/>
                  <a:gd name="connsiteY1" fmla="*/ 3023227 h 3452597"/>
                  <a:gd name="connsiteX2" fmla="*/ 918254 w 6363248"/>
                  <a:gd name="connsiteY2" fmla="*/ 2400268 h 3452597"/>
                  <a:gd name="connsiteX3" fmla="*/ 1566326 w 6363248"/>
                  <a:gd name="connsiteY3" fmla="*/ 1824204 h 3452597"/>
                  <a:gd name="connsiteX4" fmla="*/ 2286406 w 6363248"/>
                  <a:gd name="connsiteY4" fmla="*/ 1320148 h 3452597"/>
                  <a:gd name="connsiteX5" fmla="*/ 2862470 w 6363248"/>
                  <a:gd name="connsiteY5" fmla="*/ 960108 h 3452597"/>
                  <a:gd name="connsiteX6" fmla="*/ 3582550 w 6363248"/>
                  <a:gd name="connsiteY6" fmla="*/ 600068 h 3452597"/>
                  <a:gd name="connsiteX7" fmla="*/ 4302630 w 6363248"/>
                  <a:gd name="connsiteY7" fmla="*/ 312036 h 3452597"/>
                  <a:gd name="connsiteX8" fmla="*/ 4806686 w 6363248"/>
                  <a:gd name="connsiteY8" fmla="*/ 168020 h 3452597"/>
                  <a:gd name="connsiteX9" fmla="*/ 5526766 w 6363248"/>
                  <a:gd name="connsiteY9" fmla="*/ 24003 h 3452597"/>
                  <a:gd name="connsiteX10" fmla="*/ 6102830 w 6363248"/>
                  <a:gd name="connsiteY10" fmla="*/ 24004 h 3452597"/>
                  <a:gd name="connsiteX11" fmla="*/ 6318854 w 6363248"/>
                  <a:gd name="connsiteY11" fmla="*/ 24004 h 3452597"/>
                  <a:gd name="connsiteX0" fmla="*/ 0 w 6363248"/>
                  <a:gd name="connsiteY0" fmla="*/ 3500601 h 3500601"/>
                  <a:gd name="connsiteX1" fmla="*/ 349858 w 6363248"/>
                  <a:gd name="connsiteY1" fmla="*/ 3071231 h 3500601"/>
                  <a:gd name="connsiteX2" fmla="*/ 918254 w 6363248"/>
                  <a:gd name="connsiteY2" fmla="*/ 2448272 h 3500601"/>
                  <a:gd name="connsiteX3" fmla="*/ 1566326 w 6363248"/>
                  <a:gd name="connsiteY3" fmla="*/ 1872208 h 3500601"/>
                  <a:gd name="connsiteX4" fmla="*/ 2286406 w 6363248"/>
                  <a:gd name="connsiteY4" fmla="*/ 1368152 h 3500601"/>
                  <a:gd name="connsiteX5" fmla="*/ 2862470 w 6363248"/>
                  <a:gd name="connsiteY5" fmla="*/ 1008112 h 3500601"/>
                  <a:gd name="connsiteX6" fmla="*/ 3582550 w 6363248"/>
                  <a:gd name="connsiteY6" fmla="*/ 648072 h 3500601"/>
                  <a:gd name="connsiteX7" fmla="*/ 4302630 w 6363248"/>
                  <a:gd name="connsiteY7" fmla="*/ 360040 h 3500601"/>
                  <a:gd name="connsiteX8" fmla="*/ 4806686 w 6363248"/>
                  <a:gd name="connsiteY8" fmla="*/ 216024 h 3500601"/>
                  <a:gd name="connsiteX9" fmla="*/ 5526766 w 6363248"/>
                  <a:gd name="connsiteY9" fmla="*/ 72007 h 3500601"/>
                  <a:gd name="connsiteX10" fmla="*/ 5958814 w 6363248"/>
                  <a:gd name="connsiteY10" fmla="*/ 0 h 3500601"/>
                  <a:gd name="connsiteX11" fmla="*/ 6318854 w 6363248"/>
                  <a:gd name="connsiteY11" fmla="*/ 72008 h 3500601"/>
                  <a:gd name="connsiteX0" fmla="*/ 0 w 6363248"/>
                  <a:gd name="connsiteY0" fmla="*/ 3512602 h 3512602"/>
                  <a:gd name="connsiteX1" fmla="*/ 349858 w 6363248"/>
                  <a:gd name="connsiteY1" fmla="*/ 3083232 h 3512602"/>
                  <a:gd name="connsiteX2" fmla="*/ 918254 w 6363248"/>
                  <a:gd name="connsiteY2" fmla="*/ 2460273 h 3512602"/>
                  <a:gd name="connsiteX3" fmla="*/ 1566326 w 6363248"/>
                  <a:gd name="connsiteY3" fmla="*/ 1884209 h 3512602"/>
                  <a:gd name="connsiteX4" fmla="*/ 2286406 w 6363248"/>
                  <a:gd name="connsiteY4" fmla="*/ 1380153 h 3512602"/>
                  <a:gd name="connsiteX5" fmla="*/ 2862470 w 6363248"/>
                  <a:gd name="connsiteY5" fmla="*/ 1020113 h 3512602"/>
                  <a:gd name="connsiteX6" fmla="*/ 3582550 w 6363248"/>
                  <a:gd name="connsiteY6" fmla="*/ 660073 h 3512602"/>
                  <a:gd name="connsiteX7" fmla="*/ 4302630 w 6363248"/>
                  <a:gd name="connsiteY7" fmla="*/ 372041 h 3512602"/>
                  <a:gd name="connsiteX8" fmla="*/ 4806686 w 6363248"/>
                  <a:gd name="connsiteY8" fmla="*/ 228025 h 3512602"/>
                  <a:gd name="connsiteX9" fmla="*/ 5526766 w 6363248"/>
                  <a:gd name="connsiteY9" fmla="*/ 84008 h 3512602"/>
                  <a:gd name="connsiteX10" fmla="*/ 5958814 w 6363248"/>
                  <a:gd name="connsiteY10" fmla="*/ 12001 h 3512602"/>
                  <a:gd name="connsiteX11" fmla="*/ 6318854 w 6363248"/>
                  <a:gd name="connsiteY11" fmla="*/ 12001 h 3512602"/>
                  <a:gd name="connsiteX0" fmla="*/ 0 w 6363248"/>
                  <a:gd name="connsiteY0" fmla="*/ 3512602 h 3512602"/>
                  <a:gd name="connsiteX1" fmla="*/ 349858 w 6363248"/>
                  <a:gd name="connsiteY1" fmla="*/ 3083232 h 3512602"/>
                  <a:gd name="connsiteX2" fmla="*/ 918254 w 6363248"/>
                  <a:gd name="connsiteY2" fmla="*/ 2460273 h 3512602"/>
                  <a:gd name="connsiteX3" fmla="*/ 1566326 w 6363248"/>
                  <a:gd name="connsiteY3" fmla="*/ 1884209 h 3512602"/>
                  <a:gd name="connsiteX4" fmla="*/ 2286406 w 6363248"/>
                  <a:gd name="connsiteY4" fmla="*/ 1380153 h 3512602"/>
                  <a:gd name="connsiteX5" fmla="*/ 2862470 w 6363248"/>
                  <a:gd name="connsiteY5" fmla="*/ 1020113 h 3512602"/>
                  <a:gd name="connsiteX6" fmla="*/ 3582550 w 6363248"/>
                  <a:gd name="connsiteY6" fmla="*/ 660073 h 3512602"/>
                  <a:gd name="connsiteX7" fmla="*/ 4302630 w 6363248"/>
                  <a:gd name="connsiteY7" fmla="*/ 372041 h 3512602"/>
                  <a:gd name="connsiteX8" fmla="*/ 4806686 w 6363248"/>
                  <a:gd name="connsiteY8" fmla="*/ 228025 h 3512602"/>
                  <a:gd name="connsiteX9" fmla="*/ 5454758 w 6363248"/>
                  <a:gd name="connsiteY9" fmla="*/ 84009 h 3512602"/>
                  <a:gd name="connsiteX10" fmla="*/ 5958814 w 6363248"/>
                  <a:gd name="connsiteY10" fmla="*/ 12001 h 3512602"/>
                  <a:gd name="connsiteX11" fmla="*/ 6318854 w 6363248"/>
                  <a:gd name="connsiteY11" fmla="*/ 12001 h 3512602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582550 w 6289482"/>
                  <a:gd name="connsiteY6" fmla="*/ 693751 h 3546280"/>
                  <a:gd name="connsiteX7" fmla="*/ 4302630 w 6289482"/>
                  <a:gd name="connsiteY7" fmla="*/ 405719 h 3546280"/>
                  <a:gd name="connsiteX8" fmla="*/ 4806686 w 6289482"/>
                  <a:gd name="connsiteY8" fmla="*/ 261703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302630 w 6289482"/>
                  <a:gd name="connsiteY7" fmla="*/ 405719 h 3546280"/>
                  <a:gd name="connsiteX8" fmla="*/ 4806686 w 6289482"/>
                  <a:gd name="connsiteY8" fmla="*/ 261703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806686 w 6289482"/>
                  <a:gd name="connsiteY8" fmla="*/ 261703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62709 w 6289482"/>
                  <a:gd name="connsiteY9" fmla="*/ 77931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62709 w 6289482"/>
                  <a:gd name="connsiteY9" fmla="*/ 77931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61412 h 3561412"/>
                  <a:gd name="connsiteX1" fmla="*/ 349858 w 6289482"/>
                  <a:gd name="connsiteY1" fmla="*/ 3132042 h 3561412"/>
                  <a:gd name="connsiteX2" fmla="*/ 918254 w 6289482"/>
                  <a:gd name="connsiteY2" fmla="*/ 2509083 h 3561412"/>
                  <a:gd name="connsiteX3" fmla="*/ 1566326 w 6289482"/>
                  <a:gd name="connsiteY3" fmla="*/ 1933019 h 3561412"/>
                  <a:gd name="connsiteX4" fmla="*/ 2286406 w 6289482"/>
                  <a:gd name="connsiteY4" fmla="*/ 1428963 h 3561412"/>
                  <a:gd name="connsiteX5" fmla="*/ 2862470 w 6289482"/>
                  <a:gd name="connsiteY5" fmla="*/ 1068923 h 3561412"/>
                  <a:gd name="connsiteX6" fmla="*/ 3471232 w 6289482"/>
                  <a:gd name="connsiteY6" fmla="*/ 732737 h 3561412"/>
                  <a:gd name="connsiteX7" fmla="*/ 4231068 w 6289482"/>
                  <a:gd name="connsiteY7" fmla="*/ 412900 h 3561412"/>
                  <a:gd name="connsiteX8" fmla="*/ 4790784 w 6289482"/>
                  <a:gd name="connsiteY8" fmla="*/ 237079 h 3561412"/>
                  <a:gd name="connsiteX9" fmla="*/ 5462709 w 6289482"/>
                  <a:gd name="connsiteY9" fmla="*/ 93063 h 3561412"/>
                  <a:gd name="connsiteX10" fmla="*/ 6284818 w 6289482"/>
                  <a:gd name="connsiteY10" fmla="*/ 29005 h 3561412"/>
                  <a:gd name="connsiteX11" fmla="*/ 6289482 w 6289482"/>
                  <a:gd name="connsiteY11" fmla="*/ 15132 h 3561412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62709 w 6289482"/>
                  <a:gd name="connsiteY9" fmla="*/ 77931 h 3546280"/>
                  <a:gd name="connsiteX10" fmla="*/ 6289482 w 6289482"/>
                  <a:gd name="connsiteY10" fmla="*/ 0 h 354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9482" h="3546280">
                    <a:moveTo>
                      <a:pt x="0" y="3546280"/>
                    </a:moveTo>
                    <a:cubicBezTo>
                      <a:pt x="98729" y="3420384"/>
                      <a:pt x="196816" y="3292298"/>
                      <a:pt x="349858" y="3116910"/>
                    </a:cubicBezTo>
                    <a:cubicBezTo>
                      <a:pt x="502900" y="2941522"/>
                      <a:pt x="715509" y="2693788"/>
                      <a:pt x="918254" y="2493951"/>
                    </a:cubicBezTo>
                    <a:cubicBezTo>
                      <a:pt x="1120999" y="2294114"/>
                      <a:pt x="1220452" y="2202362"/>
                      <a:pt x="1566326" y="1917887"/>
                    </a:cubicBezTo>
                    <a:cubicBezTo>
                      <a:pt x="1794351" y="1725866"/>
                      <a:pt x="2070382" y="1557847"/>
                      <a:pt x="2286406" y="1413831"/>
                    </a:cubicBezTo>
                    <a:cubicBezTo>
                      <a:pt x="2502430" y="1269815"/>
                      <a:pt x="2664999" y="1169829"/>
                      <a:pt x="2862470" y="1053791"/>
                    </a:cubicBezTo>
                    <a:cubicBezTo>
                      <a:pt x="3059941" y="937753"/>
                      <a:pt x="3243132" y="826942"/>
                      <a:pt x="3471232" y="717605"/>
                    </a:cubicBezTo>
                    <a:cubicBezTo>
                      <a:pt x="3699332" y="608268"/>
                      <a:pt x="4011143" y="480378"/>
                      <a:pt x="4231068" y="397768"/>
                    </a:cubicBezTo>
                    <a:cubicBezTo>
                      <a:pt x="4450993" y="315158"/>
                      <a:pt x="4585511" y="275253"/>
                      <a:pt x="4790784" y="221947"/>
                    </a:cubicBezTo>
                    <a:cubicBezTo>
                      <a:pt x="4996057" y="168641"/>
                      <a:pt x="5268037" y="107309"/>
                      <a:pt x="5462709" y="77931"/>
                    </a:cubicBezTo>
                    <a:cubicBezTo>
                      <a:pt x="5712492" y="40940"/>
                      <a:pt x="6117238" y="16236"/>
                      <a:pt x="6289482" y="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Freihandform 6"/>
              <p:cNvSpPr/>
              <p:nvPr/>
            </p:nvSpPr>
            <p:spPr>
              <a:xfrm flipV="1">
                <a:off x="1679805" y="764704"/>
                <a:ext cx="6289482" cy="2448272"/>
              </a:xfrm>
              <a:custGeom>
                <a:avLst/>
                <a:gdLst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54233 w 6338515"/>
                  <a:gd name="connsiteY6" fmla="*/ 572493 h 3419060"/>
                  <a:gd name="connsiteX7" fmla="*/ 4214192 w 6338515"/>
                  <a:gd name="connsiteY7" fmla="*/ 270344 h 3419060"/>
                  <a:gd name="connsiteX8" fmla="*/ 4810540 w 6338515"/>
                  <a:gd name="connsiteY8" fmla="*/ 135172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82550 w 6338515"/>
                  <a:gd name="connsiteY6" fmla="*/ 494522 h 3419060"/>
                  <a:gd name="connsiteX7" fmla="*/ 4214192 w 6338515"/>
                  <a:gd name="connsiteY7" fmla="*/ 270344 h 3419060"/>
                  <a:gd name="connsiteX8" fmla="*/ 4810540 w 6338515"/>
                  <a:gd name="connsiteY8" fmla="*/ 135172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82550 w 6338515"/>
                  <a:gd name="connsiteY6" fmla="*/ 494522 h 3419060"/>
                  <a:gd name="connsiteX7" fmla="*/ 4302630 w 6338515"/>
                  <a:gd name="connsiteY7" fmla="*/ 206490 h 3419060"/>
                  <a:gd name="connsiteX8" fmla="*/ 4810540 w 6338515"/>
                  <a:gd name="connsiteY8" fmla="*/ 135172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8515"/>
                  <a:gd name="connsiteY0" fmla="*/ 3419060 h 3419060"/>
                  <a:gd name="connsiteX1" fmla="*/ 349858 w 6338515"/>
                  <a:gd name="connsiteY1" fmla="*/ 2989690 h 3419060"/>
                  <a:gd name="connsiteX2" fmla="*/ 914400 w 6338515"/>
                  <a:gd name="connsiteY2" fmla="*/ 2353586 h 3419060"/>
                  <a:gd name="connsiteX3" fmla="*/ 1606164 w 6338515"/>
                  <a:gd name="connsiteY3" fmla="*/ 1765189 h 3419060"/>
                  <a:gd name="connsiteX4" fmla="*/ 2202512 w 6338515"/>
                  <a:gd name="connsiteY4" fmla="*/ 1311965 h 3419060"/>
                  <a:gd name="connsiteX5" fmla="*/ 2862470 w 6338515"/>
                  <a:gd name="connsiteY5" fmla="*/ 906448 h 3419060"/>
                  <a:gd name="connsiteX6" fmla="*/ 3582550 w 6338515"/>
                  <a:gd name="connsiteY6" fmla="*/ 494522 h 3419060"/>
                  <a:gd name="connsiteX7" fmla="*/ 4302630 w 6338515"/>
                  <a:gd name="connsiteY7" fmla="*/ 206490 h 3419060"/>
                  <a:gd name="connsiteX8" fmla="*/ 4878694 w 6338515"/>
                  <a:gd name="connsiteY8" fmla="*/ 62474 h 3419060"/>
                  <a:gd name="connsiteX9" fmla="*/ 5478449 w 6338515"/>
                  <a:gd name="connsiteY9" fmla="*/ 55659 h 3419060"/>
                  <a:gd name="connsiteX10" fmla="*/ 6209969 w 6338515"/>
                  <a:gd name="connsiteY10" fmla="*/ 7951 h 3419060"/>
                  <a:gd name="connsiteX11" fmla="*/ 6249726 w 6338515"/>
                  <a:gd name="connsiteY11" fmla="*/ 7951 h 3419060"/>
                  <a:gd name="connsiteX0" fmla="*/ 0 w 6330462"/>
                  <a:gd name="connsiteY0" fmla="*/ 3437681 h 3437681"/>
                  <a:gd name="connsiteX1" fmla="*/ 349858 w 6330462"/>
                  <a:gd name="connsiteY1" fmla="*/ 3008311 h 3437681"/>
                  <a:gd name="connsiteX2" fmla="*/ 914400 w 6330462"/>
                  <a:gd name="connsiteY2" fmla="*/ 2372207 h 3437681"/>
                  <a:gd name="connsiteX3" fmla="*/ 1606164 w 6330462"/>
                  <a:gd name="connsiteY3" fmla="*/ 1783810 h 3437681"/>
                  <a:gd name="connsiteX4" fmla="*/ 2202512 w 6330462"/>
                  <a:gd name="connsiteY4" fmla="*/ 1330586 h 3437681"/>
                  <a:gd name="connsiteX5" fmla="*/ 2862470 w 6330462"/>
                  <a:gd name="connsiteY5" fmla="*/ 925069 h 3437681"/>
                  <a:gd name="connsiteX6" fmla="*/ 3582550 w 6330462"/>
                  <a:gd name="connsiteY6" fmla="*/ 513143 h 3437681"/>
                  <a:gd name="connsiteX7" fmla="*/ 4302630 w 6330462"/>
                  <a:gd name="connsiteY7" fmla="*/ 225111 h 3437681"/>
                  <a:gd name="connsiteX8" fmla="*/ 4878694 w 6330462"/>
                  <a:gd name="connsiteY8" fmla="*/ 81095 h 3437681"/>
                  <a:gd name="connsiteX9" fmla="*/ 5526766 w 6330462"/>
                  <a:gd name="connsiteY9" fmla="*/ 9087 h 3437681"/>
                  <a:gd name="connsiteX10" fmla="*/ 6209969 w 6330462"/>
                  <a:gd name="connsiteY10" fmla="*/ 26572 h 3437681"/>
                  <a:gd name="connsiteX11" fmla="*/ 6249726 w 6330462"/>
                  <a:gd name="connsiteY11" fmla="*/ 26572 h 3437681"/>
                  <a:gd name="connsiteX0" fmla="*/ 0 w 6363248"/>
                  <a:gd name="connsiteY0" fmla="*/ 3437681 h 3437681"/>
                  <a:gd name="connsiteX1" fmla="*/ 349858 w 6363248"/>
                  <a:gd name="connsiteY1" fmla="*/ 3008311 h 3437681"/>
                  <a:gd name="connsiteX2" fmla="*/ 914400 w 6363248"/>
                  <a:gd name="connsiteY2" fmla="*/ 2372207 h 3437681"/>
                  <a:gd name="connsiteX3" fmla="*/ 1606164 w 6363248"/>
                  <a:gd name="connsiteY3" fmla="*/ 1783810 h 3437681"/>
                  <a:gd name="connsiteX4" fmla="*/ 2202512 w 6363248"/>
                  <a:gd name="connsiteY4" fmla="*/ 1330586 h 3437681"/>
                  <a:gd name="connsiteX5" fmla="*/ 2862470 w 6363248"/>
                  <a:gd name="connsiteY5" fmla="*/ 925069 h 3437681"/>
                  <a:gd name="connsiteX6" fmla="*/ 3582550 w 6363248"/>
                  <a:gd name="connsiteY6" fmla="*/ 513143 h 3437681"/>
                  <a:gd name="connsiteX7" fmla="*/ 4302630 w 6363248"/>
                  <a:gd name="connsiteY7" fmla="*/ 225111 h 3437681"/>
                  <a:gd name="connsiteX8" fmla="*/ 4878694 w 6363248"/>
                  <a:gd name="connsiteY8" fmla="*/ 81095 h 3437681"/>
                  <a:gd name="connsiteX9" fmla="*/ 5526766 w 6363248"/>
                  <a:gd name="connsiteY9" fmla="*/ 9087 h 3437681"/>
                  <a:gd name="connsiteX10" fmla="*/ 6209969 w 6363248"/>
                  <a:gd name="connsiteY10" fmla="*/ 26572 h 3437681"/>
                  <a:gd name="connsiteX11" fmla="*/ 6318854 w 6363248"/>
                  <a:gd name="connsiteY11" fmla="*/ 9088 h 3437681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937071 h 3449683"/>
                  <a:gd name="connsiteX6" fmla="*/ 3582550 w 6363248"/>
                  <a:gd name="connsiteY6" fmla="*/ 525145 h 3449683"/>
                  <a:gd name="connsiteX7" fmla="*/ 4302630 w 6363248"/>
                  <a:gd name="connsiteY7" fmla="*/ 237113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937071 h 3449683"/>
                  <a:gd name="connsiteX6" fmla="*/ 3582550 w 6363248"/>
                  <a:gd name="connsiteY6" fmla="*/ 525145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937071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4400 w 6363248"/>
                  <a:gd name="connsiteY2" fmla="*/ 2384209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1029202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606164 w 6363248"/>
                  <a:gd name="connsiteY3" fmla="*/ 1795812 h 3449683"/>
                  <a:gd name="connsiteX4" fmla="*/ 2202512 w 6363248"/>
                  <a:gd name="connsiteY4" fmla="*/ 1342588 h 3449683"/>
                  <a:gd name="connsiteX5" fmla="*/ 2862470 w 6363248"/>
                  <a:gd name="connsiteY5" fmla="*/ 1029202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606164 w 6363248"/>
                  <a:gd name="connsiteY3" fmla="*/ 1795812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1029202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606164 w 6363248"/>
                  <a:gd name="connsiteY3" fmla="*/ 1795812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566326 w 6363248"/>
                  <a:gd name="connsiteY3" fmla="*/ 1821290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469362 h 3449683"/>
                  <a:gd name="connsiteX3" fmla="*/ 1566326 w 6363248"/>
                  <a:gd name="connsiteY3" fmla="*/ 1821290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49683 h 3449683"/>
                  <a:gd name="connsiteX1" fmla="*/ 349858 w 6363248"/>
                  <a:gd name="connsiteY1" fmla="*/ 3020313 h 3449683"/>
                  <a:gd name="connsiteX2" fmla="*/ 918254 w 6363248"/>
                  <a:gd name="connsiteY2" fmla="*/ 2397354 h 3449683"/>
                  <a:gd name="connsiteX3" fmla="*/ 1566326 w 6363248"/>
                  <a:gd name="connsiteY3" fmla="*/ 1821290 h 3449683"/>
                  <a:gd name="connsiteX4" fmla="*/ 2286406 w 6363248"/>
                  <a:gd name="connsiteY4" fmla="*/ 1317234 h 3449683"/>
                  <a:gd name="connsiteX5" fmla="*/ 2862470 w 6363248"/>
                  <a:gd name="connsiteY5" fmla="*/ 957194 h 3449683"/>
                  <a:gd name="connsiteX6" fmla="*/ 3582550 w 6363248"/>
                  <a:gd name="connsiteY6" fmla="*/ 597154 h 3449683"/>
                  <a:gd name="connsiteX7" fmla="*/ 4302630 w 6363248"/>
                  <a:gd name="connsiteY7" fmla="*/ 309122 h 3449683"/>
                  <a:gd name="connsiteX8" fmla="*/ 4806686 w 6363248"/>
                  <a:gd name="connsiteY8" fmla="*/ 165106 h 3449683"/>
                  <a:gd name="connsiteX9" fmla="*/ 5526766 w 6363248"/>
                  <a:gd name="connsiteY9" fmla="*/ 21089 h 3449683"/>
                  <a:gd name="connsiteX10" fmla="*/ 6209969 w 6363248"/>
                  <a:gd name="connsiteY10" fmla="*/ 38574 h 3449683"/>
                  <a:gd name="connsiteX11" fmla="*/ 6318854 w 6363248"/>
                  <a:gd name="connsiteY11" fmla="*/ 21090 h 3449683"/>
                  <a:gd name="connsiteX0" fmla="*/ 0 w 6363248"/>
                  <a:gd name="connsiteY0" fmla="*/ 3452597 h 3452597"/>
                  <a:gd name="connsiteX1" fmla="*/ 349858 w 6363248"/>
                  <a:gd name="connsiteY1" fmla="*/ 3023227 h 3452597"/>
                  <a:gd name="connsiteX2" fmla="*/ 918254 w 6363248"/>
                  <a:gd name="connsiteY2" fmla="*/ 2400268 h 3452597"/>
                  <a:gd name="connsiteX3" fmla="*/ 1566326 w 6363248"/>
                  <a:gd name="connsiteY3" fmla="*/ 1824204 h 3452597"/>
                  <a:gd name="connsiteX4" fmla="*/ 2286406 w 6363248"/>
                  <a:gd name="connsiteY4" fmla="*/ 1320148 h 3452597"/>
                  <a:gd name="connsiteX5" fmla="*/ 2862470 w 6363248"/>
                  <a:gd name="connsiteY5" fmla="*/ 960108 h 3452597"/>
                  <a:gd name="connsiteX6" fmla="*/ 3582550 w 6363248"/>
                  <a:gd name="connsiteY6" fmla="*/ 600068 h 3452597"/>
                  <a:gd name="connsiteX7" fmla="*/ 4302630 w 6363248"/>
                  <a:gd name="connsiteY7" fmla="*/ 312036 h 3452597"/>
                  <a:gd name="connsiteX8" fmla="*/ 4806686 w 6363248"/>
                  <a:gd name="connsiteY8" fmla="*/ 168020 h 3452597"/>
                  <a:gd name="connsiteX9" fmla="*/ 5526766 w 6363248"/>
                  <a:gd name="connsiteY9" fmla="*/ 24003 h 3452597"/>
                  <a:gd name="connsiteX10" fmla="*/ 6102830 w 6363248"/>
                  <a:gd name="connsiteY10" fmla="*/ 24004 h 3452597"/>
                  <a:gd name="connsiteX11" fmla="*/ 6318854 w 6363248"/>
                  <a:gd name="connsiteY11" fmla="*/ 24004 h 3452597"/>
                  <a:gd name="connsiteX0" fmla="*/ 0 w 6363248"/>
                  <a:gd name="connsiteY0" fmla="*/ 3452597 h 3452597"/>
                  <a:gd name="connsiteX1" fmla="*/ 349858 w 6363248"/>
                  <a:gd name="connsiteY1" fmla="*/ 3023227 h 3452597"/>
                  <a:gd name="connsiteX2" fmla="*/ 918254 w 6363248"/>
                  <a:gd name="connsiteY2" fmla="*/ 2400268 h 3452597"/>
                  <a:gd name="connsiteX3" fmla="*/ 1566326 w 6363248"/>
                  <a:gd name="connsiteY3" fmla="*/ 1824204 h 3452597"/>
                  <a:gd name="connsiteX4" fmla="*/ 2286406 w 6363248"/>
                  <a:gd name="connsiteY4" fmla="*/ 1320148 h 3452597"/>
                  <a:gd name="connsiteX5" fmla="*/ 2862470 w 6363248"/>
                  <a:gd name="connsiteY5" fmla="*/ 960108 h 3452597"/>
                  <a:gd name="connsiteX6" fmla="*/ 3582550 w 6363248"/>
                  <a:gd name="connsiteY6" fmla="*/ 600068 h 3452597"/>
                  <a:gd name="connsiteX7" fmla="*/ 4302630 w 6363248"/>
                  <a:gd name="connsiteY7" fmla="*/ 312036 h 3452597"/>
                  <a:gd name="connsiteX8" fmla="*/ 4806686 w 6363248"/>
                  <a:gd name="connsiteY8" fmla="*/ 168020 h 3452597"/>
                  <a:gd name="connsiteX9" fmla="*/ 5526766 w 6363248"/>
                  <a:gd name="connsiteY9" fmla="*/ 24003 h 3452597"/>
                  <a:gd name="connsiteX10" fmla="*/ 6102830 w 6363248"/>
                  <a:gd name="connsiteY10" fmla="*/ 24004 h 3452597"/>
                  <a:gd name="connsiteX11" fmla="*/ 6318854 w 6363248"/>
                  <a:gd name="connsiteY11" fmla="*/ 24004 h 3452597"/>
                  <a:gd name="connsiteX0" fmla="*/ 0 w 6363248"/>
                  <a:gd name="connsiteY0" fmla="*/ 3500601 h 3500601"/>
                  <a:gd name="connsiteX1" fmla="*/ 349858 w 6363248"/>
                  <a:gd name="connsiteY1" fmla="*/ 3071231 h 3500601"/>
                  <a:gd name="connsiteX2" fmla="*/ 918254 w 6363248"/>
                  <a:gd name="connsiteY2" fmla="*/ 2448272 h 3500601"/>
                  <a:gd name="connsiteX3" fmla="*/ 1566326 w 6363248"/>
                  <a:gd name="connsiteY3" fmla="*/ 1872208 h 3500601"/>
                  <a:gd name="connsiteX4" fmla="*/ 2286406 w 6363248"/>
                  <a:gd name="connsiteY4" fmla="*/ 1368152 h 3500601"/>
                  <a:gd name="connsiteX5" fmla="*/ 2862470 w 6363248"/>
                  <a:gd name="connsiteY5" fmla="*/ 1008112 h 3500601"/>
                  <a:gd name="connsiteX6" fmla="*/ 3582550 w 6363248"/>
                  <a:gd name="connsiteY6" fmla="*/ 648072 h 3500601"/>
                  <a:gd name="connsiteX7" fmla="*/ 4302630 w 6363248"/>
                  <a:gd name="connsiteY7" fmla="*/ 360040 h 3500601"/>
                  <a:gd name="connsiteX8" fmla="*/ 4806686 w 6363248"/>
                  <a:gd name="connsiteY8" fmla="*/ 216024 h 3500601"/>
                  <a:gd name="connsiteX9" fmla="*/ 5526766 w 6363248"/>
                  <a:gd name="connsiteY9" fmla="*/ 72007 h 3500601"/>
                  <a:gd name="connsiteX10" fmla="*/ 5958814 w 6363248"/>
                  <a:gd name="connsiteY10" fmla="*/ 0 h 3500601"/>
                  <a:gd name="connsiteX11" fmla="*/ 6318854 w 6363248"/>
                  <a:gd name="connsiteY11" fmla="*/ 72008 h 3500601"/>
                  <a:gd name="connsiteX0" fmla="*/ 0 w 6363248"/>
                  <a:gd name="connsiteY0" fmla="*/ 3512602 h 3512602"/>
                  <a:gd name="connsiteX1" fmla="*/ 349858 w 6363248"/>
                  <a:gd name="connsiteY1" fmla="*/ 3083232 h 3512602"/>
                  <a:gd name="connsiteX2" fmla="*/ 918254 w 6363248"/>
                  <a:gd name="connsiteY2" fmla="*/ 2460273 h 3512602"/>
                  <a:gd name="connsiteX3" fmla="*/ 1566326 w 6363248"/>
                  <a:gd name="connsiteY3" fmla="*/ 1884209 h 3512602"/>
                  <a:gd name="connsiteX4" fmla="*/ 2286406 w 6363248"/>
                  <a:gd name="connsiteY4" fmla="*/ 1380153 h 3512602"/>
                  <a:gd name="connsiteX5" fmla="*/ 2862470 w 6363248"/>
                  <a:gd name="connsiteY5" fmla="*/ 1020113 h 3512602"/>
                  <a:gd name="connsiteX6" fmla="*/ 3582550 w 6363248"/>
                  <a:gd name="connsiteY6" fmla="*/ 660073 h 3512602"/>
                  <a:gd name="connsiteX7" fmla="*/ 4302630 w 6363248"/>
                  <a:gd name="connsiteY7" fmla="*/ 372041 h 3512602"/>
                  <a:gd name="connsiteX8" fmla="*/ 4806686 w 6363248"/>
                  <a:gd name="connsiteY8" fmla="*/ 228025 h 3512602"/>
                  <a:gd name="connsiteX9" fmla="*/ 5526766 w 6363248"/>
                  <a:gd name="connsiteY9" fmla="*/ 84008 h 3512602"/>
                  <a:gd name="connsiteX10" fmla="*/ 5958814 w 6363248"/>
                  <a:gd name="connsiteY10" fmla="*/ 12001 h 3512602"/>
                  <a:gd name="connsiteX11" fmla="*/ 6318854 w 6363248"/>
                  <a:gd name="connsiteY11" fmla="*/ 12001 h 3512602"/>
                  <a:gd name="connsiteX0" fmla="*/ 0 w 6363248"/>
                  <a:gd name="connsiteY0" fmla="*/ 3512602 h 3512602"/>
                  <a:gd name="connsiteX1" fmla="*/ 349858 w 6363248"/>
                  <a:gd name="connsiteY1" fmla="*/ 3083232 h 3512602"/>
                  <a:gd name="connsiteX2" fmla="*/ 918254 w 6363248"/>
                  <a:gd name="connsiteY2" fmla="*/ 2460273 h 3512602"/>
                  <a:gd name="connsiteX3" fmla="*/ 1566326 w 6363248"/>
                  <a:gd name="connsiteY3" fmla="*/ 1884209 h 3512602"/>
                  <a:gd name="connsiteX4" fmla="*/ 2286406 w 6363248"/>
                  <a:gd name="connsiteY4" fmla="*/ 1380153 h 3512602"/>
                  <a:gd name="connsiteX5" fmla="*/ 2862470 w 6363248"/>
                  <a:gd name="connsiteY5" fmla="*/ 1020113 h 3512602"/>
                  <a:gd name="connsiteX6" fmla="*/ 3582550 w 6363248"/>
                  <a:gd name="connsiteY6" fmla="*/ 660073 h 3512602"/>
                  <a:gd name="connsiteX7" fmla="*/ 4302630 w 6363248"/>
                  <a:gd name="connsiteY7" fmla="*/ 372041 h 3512602"/>
                  <a:gd name="connsiteX8" fmla="*/ 4806686 w 6363248"/>
                  <a:gd name="connsiteY8" fmla="*/ 228025 h 3512602"/>
                  <a:gd name="connsiteX9" fmla="*/ 5454758 w 6363248"/>
                  <a:gd name="connsiteY9" fmla="*/ 84009 h 3512602"/>
                  <a:gd name="connsiteX10" fmla="*/ 5958814 w 6363248"/>
                  <a:gd name="connsiteY10" fmla="*/ 12001 h 3512602"/>
                  <a:gd name="connsiteX11" fmla="*/ 6318854 w 6363248"/>
                  <a:gd name="connsiteY11" fmla="*/ 12001 h 3512602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582550 w 6289482"/>
                  <a:gd name="connsiteY6" fmla="*/ 693751 h 3546280"/>
                  <a:gd name="connsiteX7" fmla="*/ 4302630 w 6289482"/>
                  <a:gd name="connsiteY7" fmla="*/ 405719 h 3546280"/>
                  <a:gd name="connsiteX8" fmla="*/ 4806686 w 6289482"/>
                  <a:gd name="connsiteY8" fmla="*/ 261703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302630 w 6289482"/>
                  <a:gd name="connsiteY7" fmla="*/ 405719 h 3546280"/>
                  <a:gd name="connsiteX8" fmla="*/ 4806686 w 6289482"/>
                  <a:gd name="connsiteY8" fmla="*/ 261703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806686 w 6289482"/>
                  <a:gd name="connsiteY8" fmla="*/ 261703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54758 w 6289482"/>
                  <a:gd name="connsiteY9" fmla="*/ 117687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62709 w 6289482"/>
                  <a:gd name="connsiteY9" fmla="*/ 77931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62709 w 6289482"/>
                  <a:gd name="connsiteY9" fmla="*/ 77931 h 3546280"/>
                  <a:gd name="connsiteX10" fmla="*/ 5958814 w 6289482"/>
                  <a:gd name="connsiteY10" fmla="*/ 45679 h 3546280"/>
                  <a:gd name="connsiteX11" fmla="*/ 6289482 w 6289482"/>
                  <a:gd name="connsiteY11" fmla="*/ 0 h 3546280"/>
                  <a:gd name="connsiteX0" fmla="*/ 0 w 6289482"/>
                  <a:gd name="connsiteY0" fmla="*/ 3561412 h 3561412"/>
                  <a:gd name="connsiteX1" fmla="*/ 349858 w 6289482"/>
                  <a:gd name="connsiteY1" fmla="*/ 3132042 h 3561412"/>
                  <a:gd name="connsiteX2" fmla="*/ 918254 w 6289482"/>
                  <a:gd name="connsiteY2" fmla="*/ 2509083 h 3561412"/>
                  <a:gd name="connsiteX3" fmla="*/ 1566326 w 6289482"/>
                  <a:gd name="connsiteY3" fmla="*/ 1933019 h 3561412"/>
                  <a:gd name="connsiteX4" fmla="*/ 2286406 w 6289482"/>
                  <a:gd name="connsiteY4" fmla="*/ 1428963 h 3561412"/>
                  <a:gd name="connsiteX5" fmla="*/ 2862470 w 6289482"/>
                  <a:gd name="connsiteY5" fmla="*/ 1068923 h 3561412"/>
                  <a:gd name="connsiteX6" fmla="*/ 3471232 w 6289482"/>
                  <a:gd name="connsiteY6" fmla="*/ 732737 h 3561412"/>
                  <a:gd name="connsiteX7" fmla="*/ 4231068 w 6289482"/>
                  <a:gd name="connsiteY7" fmla="*/ 412900 h 3561412"/>
                  <a:gd name="connsiteX8" fmla="*/ 4790784 w 6289482"/>
                  <a:gd name="connsiteY8" fmla="*/ 237079 h 3561412"/>
                  <a:gd name="connsiteX9" fmla="*/ 5462709 w 6289482"/>
                  <a:gd name="connsiteY9" fmla="*/ 93063 h 3561412"/>
                  <a:gd name="connsiteX10" fmla="*/ 6284818 w 6289482"/>
                  <a:gd name="connsiteY10" fmla="*/ 29005 h 3561412"/>
                  <a:gd name="connsiteX11" fmla="*/ 6289482 w 6289482"/>
                  <a:gd name="connsiteY11" fmla="*/ 15132 h 3561412"/>
                  <a:gd name="connsiteX0" fmla="*/ 0 w 6289482"/>
                  <a:gd name="connsiteY0" fmla="*/ 3546280 h 3546280"/>
                  <a:gd name="connsiteX1" fmla="*/ 349858 w 6289482"/>
                  <a:gd name="connsiteY1" fmla="*/ 3116910 h 3546280"/>
                  <a:gd name="connsiteX2" fmla="*/ 918254 w 6289482"/>
                  <a:gd name="connsiteY2" fmla="*/ 2493951 h 3546280"/>
                  <a:gd name="connsiteX3" fmla="*/ 1566326 w 6289482"/>
                  <a:gd name="connsiteY3" fmla="*/ 1917887 h 3546280"/>
                  <a:gd name="connsiteX4" fmla="*/ 2286406 w 6289482"/>
                  <a:gd name="connsiteY4" fmla="*/ 1413831 h 3546280"/>
                  <a:gd name="connsiteX5" fmla="*/ 2862470 w 6289482"/>
                  <a:gd name="connsiteY5" fmla="*/ 1053791 h 3546280"/>
                  <a:gd name="connsiteX6" fmla="*/ 3471232 w 6289482"/>
                  <a:gd name="connsiteY6" fmla="*/ 717605 h 3546280"/>
                  <a:gd name="connsiteX7" fmla="*/ 4231068 w 6289482"/>
                  <a:gd name="connsiteY7" fmla="*/ 397768 h 3546280"/>
                  <a:gd name="connsiteX8" fmla="*/ 4790784 w 6289482"/>
                  <a:gd name="connsiteY8" fmla="*/ 221947 h 3546280"/>
                  <a:gd name="connsiteX9" fmla="*/ 5462709 w 6289482"/>
                  <a:gd name="connsiteY9" fmla="*/ 77931 h 3546280"/>
                  <a:gd name="connsiteX10" fmla="*/ 6289482 w 6289482"/>
                  <a:gd name="connsiteY10" fmla="*/ 0 h 354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89482" h="3546280">
                    <a:moveTo>
                      <a:pt x="0" y="3546280"/>
                    </a:moveTo>
                    <a:cubicBezTo>
                      <a:pt x="98729" y="3420384"/>
                      <a:pt x="196816" y="3292298"/>
                      <a:pt x="349858" y="3116910"/>
                    </a:cubicBezTo>
                    <a:cubicBezTo>
                      <a:pt x="502900" y="2941522"/>
                      <a:pt x="715509" y="2693788"/>
                      <a:pt x="918254" y="2493951"/>
                    </a:cubicBezTo>
                    <a:cubicBezTo>
                      <a:pt x="1120999" y="2294114"/>
                      <a:pt x="1220452" y="2202362"/>
                      <a:pt x="1566326" y="1917887"/>
                    </a:cubicBezTo>
                    <a:cubicBezTo>
                      <a:pt x="1794351" y="1725866"/>
                      <a:pt x="2070382" y="1557847"/>
                      <a:pt x="2286406" y="1413831"/>
                    </a:cubicBezTo>
                    <a:cubicBezTo>
                      <a:pt x="2502430" y="1269815"/>
                      <a:pt x="2664999" y="1169829"/>
                      <a:pt x="2862470" y="1053791"/>
                    </a:cubicBezTo>
                    <a:cubicBezTo>
                      <a:pt x="3059941" y="937753"/>
                      <a:pt x="3243132" y="826942"/>
                      <a:pt x="3471232" y="717605"/>
                    </a:cubicBezTo>
                    <a:cubicBezTo>
                      <a:pt x="3699332" y="608268"/>
                      <a:pt x="4011143" y="480378"/>
                      <a:pt x="4231068" y="397768"/>
                    </a:cubicBezTo>
                    <a:cubicBezTo>
                      <a:pt x="4450993" y="315158"/>
                      <a:pt x="4585511" y="275253"/>
                      <a:pt x="4790784" y="221947"/>
                    </a:cubicBezTo>
                    <a:cubicBezTo>
                      <a:pt x="4996057" y="168641"/>
                      <a:pt x="5268037" y="107309"/>
                      <a:pt x="5462709" y="77931"/>
                    </a:cubicBezTo>
                    <a:cubicBezTo>
                      <a:pt x="5712492" y="40940"/>
                      <a:pt x="6117238" y="16236"/>
                      <a:pt x="6289482" y="0"/>
                    </a:cubicBezTo>
                  </a:path>
                </a:pathLst>
              </a:custGeom>
              <a:ln w="1905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6516216" y="5733256"/>
                <a:ext cx="17093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Zeit in </a:t>
                </a:r>
                <a:r>
                  <a:rPr lang="de-DE" sz="2000" dirty="0"/>
                  <a:t>Minuten</a:t>
                </a:r>
                <a:endParaRPr lang="de-DE" dirty="0"/>
              </a:p>
            </p:txBody>
          </p:sp>
          <p:sp>
            <p:nvSpPr>
              <p:cNvPr id="9" name="Textfeld 8"/>
              <p:cNvSpPr txBox="1"/>
              <p:nvPr/>
            </p:nvSpPr>
            <p:spPr>
              <a:xfrm rot="16200000">
                <a:off x="-143655" y="1922929"/>
                <a:ext cx="302433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Stoffmengenkonzentration in </a:t>
                </a:r>
                <a:r>
                  <a:rPr lang="de-DE" sz="2000" dirty="0" err="1"/>
                  <a:t>mmol</a:t>
                </a:r>
                <a:r>
                  <a:rPr lang="de-DE" sz="2000" dirty="0"/>
                  <a:t>/L</a:t>
                </a:r>
              </a:p>
            </p:txBody>
          </p:sp>
          <p:sp>
            <p:nvSpPr>
              <p:cNvPr id="10" name="Textfeld 9"/>
              <p:cNvSpPr txBox="1"/>
              <p:nvPr/>
            </p:nvSpPr>
            <p:spPr>
              <a:xfrm>
                <a:off x="6156176" y="2627620"/>
                <a:ext cx="20882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außen</a:t>
                </a:r>
                <a:endParaRPr lang="de-DE" dirty="0"/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6228184" y="3573016"/>
                <a:ext cx="20882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innen</a:t>
                </a:r>
                <a:endParaRPr lang="de-DE" dirty="0"/>
              </a:p>
            </p:txBody>
          </p:sp>
        </p:grpSp>
        <p:sp>
          <p:nvSpPr>
            <p:cNvPr id="13" name="Rechteck 12"/>
            <p:cNvSpPr/>
            <p:nvPr/>
          </p:nvSpPr>
          <p:spPr>
            <a:xfrm>
              <a:off x="6012160" y="345629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5251136" y="3672320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4572000" y="3960352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3824624" y="417637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3104544" y="4625840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2411760" y="5013176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1691680" y="5661248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6660232" y="3356992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7380312" y="3356992"/>
              <a:ext cx="72008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6012160" y="2996952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5278432" y="2739984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4572000" y="2348880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3820856" y="2204864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3087128" y="1745520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2411760" y="1340768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1691680" y="764704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6660232" y="2996952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7380312" y="3140968"/>
              <a:ext cx="72008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2555776" y="620688"/>
              <a:ext cx="49685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dirty="0"/>
                <a:t>Diffusion von Glycerin durch die </a:t>
              </a:r>
              <a:r>
                <a:rPr lang="de-DE" sz="2400" dirty="0" err="1"/>
                <a:t>Cytoplasmamembran</a:t>
              </a:r>
              <a:endParaRPr lang="de-DE" sz="2400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EFEE733-8D07-4C2E-AAAA-7CA61D61F082}"/>
              </a:ext>
            </a:extLst>
          </p:cNvPr>
          <p:cNvGrpSpPr/>
          <p:nvPr/>
        </p:nvGrpSpPr>
        <p:grpSpPr>
          <a:xfrm>
            <a:off x="427473" y="471130"/>
            <a:ext cx="8392999" cy="5800710"/>
            <a:chOff x="427473" y="476672"/>
            <a:chExt cx="8392999" cy="5800710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427473" y="476672"/>
              <a:ext cx="8392999" cy="5800710"/>
              <a:chOff x="427473" y="476672"/>
              <a:chExt cx="8392999" cy="5800710"/>
            </a:xfrm>
          </p:grpSpPr>
          <p:cxnSp>
            <p:nvCxnSpPr>
              <p:cNvPr id="4" name="Gerade Verbindung mit Pfeil 3"/>
              <p:cNvCxnSpPr/>
              <p:nvPr/>
            </p:nvCxnSpPr>
            <p:spPr>
              <a:xfrm>
                <a:off x="1331640" y="5589240"/>
                <a:ext cx="748883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mit Pfeil 4"/>
              <p:cNvCxnSpPr/>
              <p:nvPr/>
            </p:nvCxnSpPr>
            <p:spPr>
              <a:xfrm flipV="1">
                <a:off x="1331640" y="476672"/>
                <a:ext cx="0" cy="512095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feld 5"/>
              <p:cNvSpPr txBox="1"/>
              <p:nvPr/>
            </p:nvSpPr>
            <p:spPr>
              <a:xfrm rot="16200000">
                <a:off x="-1748736" y="2868905"/>
                <a:ext cx="47525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2000" dirty="0"/>
                  <a:t>Länge von Kartoffelquader in cm</a:t>
                </a:r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1403648" y="5877272"/>
                <a:ext cx="61206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2000" dirty="0"/>
                  <a:t>Massenkonzentration NaCl des Außenmediums in % </a:t>
                </a:r>
              </a:p>
            </p:txBody>
          </p:sp>
          <p:sp>
            <p:nvSpPr>
              <p:cNvPr id="8" name="Rechteck 7"/>
              <p:cNvSpPr/>
              <p:nvPr/>
            </p:nvSpPr>
            <p:spPr>
              <a:xfrm>
                <a:off x="4067944" y="2708920"/>
                <a:ext cx="648072" cy="28803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Rechteck 8"/>
              <p:cNvSpPr/>
              <p:nvPr/>
            </p:nvSpPr>
            <p:spPr>
              <a:xfrm>
                <a:off x="5292080" y="3284984"/>
                <a:ext cx="648072" cy="23042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6516216" y="3645024"/>
                <a:ext cx="648072" cy="19442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Rechteck 10"/>
              <p:cNvSpPr/>
              <p:nvPr/>
            </p:nvSpPr>
            <p:spPr>
              <a:xfrm>
                <a:off x="2843808" y="2060848"/>
                <a:ext cx="648072" cy="352839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1588608" y="1484784"/>
                <a:ext cx="648072" cy="410445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4024740" y="5589240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/>
                  <a:t>0,9</a:t>
                </a: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2786202" y="5589240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/>
                  <a:t>0,5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5263278" y="5589240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/>
                  <a:t>1,5</a:t>
                </a: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6501816" y="5589240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/>
                  <a:t>2,0</a:t>
                </a: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1547664" y="5589240"/>
                <a:ext cx="7200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dirty="0"/>
                  <a:t>0,0</a:t>
                </a:r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>
                <a:off x="755576" y="3234748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3,0</a:t>
                </a: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755576" y="1794588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5,0</a:t>
                </a: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755576" y="4674908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1,0</a:t>
                </a: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755576" y="2520192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4,0</a:t>
                </a: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755576" y="1080032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6,0</a:t>
                </a:r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755576" y="3960352"/>
                <a:ext cx="5760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2,0</a:t>
                </a: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1619672" y="476672"/>
                <a:ext cx="57606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/>
                  <a:t>Länge der Kartoffelquader nach 12 Stunden </a:t>
                </a:r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7524328" y="5589240"/>
                <a:ext cx="1152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unbehandelt</a:t>
                </a:r>
              </a:p>
            </p:txBody>
          </p:sp>
        </p:grpSp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08DAB7E7-C6CA-4697-92BD-4FBB0922B951}"/>
                </a:ext>
              </a:extLst>
            </p:cNvPr>
            <p:cNvSpPr/>
            <p:nvPr/>
          </p:nvSpPr>
          <p:spPr>
            <a:xfrm>
              <a:off x="7774724" y="5157192"/>
              <a:ext cx="648072" cy="43520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>
                  <a:solidFill>
                    <a:schemeClr val="tx1"/>
                  </a:solidFill>
                  <a:prstDash val="dashDot"/>
                </a:ln>
              </a:endParaRP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B7950100-CB49-4C01-8C90-C8ECF6E65DF1}"/>
                </a:ext>
              </a:extLst>
            </p:cNvPr>
            <p:cNvSpPr/>
            <p:nvPr/>
          </p:nvSpPr>
          <p:spPr>
            <a:xfrm>
              <a:off x="7697146" y="5085242"/>
              <a:ext cx="864096" cy="1439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74486F0-13E1-47EC-A1C7-CB9FE55C0744}"/>
                </a:ext>
              </a:extLst>
            </p:cNvPr>
            <p:cNvSpPr txBox="1"/>
            <p:nvPr/>
          </p:nvSpPr>
          <p:spPr>
            <a:xfrm>
              <a:off x="7884368" y="4797152"/>
              <a:ext cx="5040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3600" b="1" dirty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?</a:t>
              </a:r>
              <a:endParaRPr lang="de-DE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1259632" y="1484784"/>
            <a:ext cx="6840760" cy="5008622"/>
            <a:chOff x="1259632" y="1772816"/>
            <a:chExt cx="6840760" cy="5008622"/>
          </a:xfrm>
        </p:grpSpPr>
        <p:cxnSp>
          <p:nvCxnSpPr>
            <p:cNvPr id="4" name="Gerade Verbindung mit Pfeil 3"/>
            <p:cNvCxnSpPr/>
            <p:nvPr/>
          </p:nvCxnSpPr>
          <p:spPr>
            <a:xfrm>
              <a:off x="1691680" y="6309320"/>
              <a:ext cx="640871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Gerade Verbindung mit Pfeil 4"/>
            <p:cNvCxnSpPr/>
            <p:nvPr/>
          </p:nvCxnSpPr>
          <p:spPr>
            <a:xfrm flipV="1">
              <a:off x="1691680" y="1772816"/>
              <a:ext cx="0" cy="45448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1691680" y="2492896"/>
              <a:ext cx="5760640" cy="3816424"/>
            </a:xfrm>
            <a:prstGeom prst="line">
              <a:avLst/>
            </a:prstGeom>
            <a:ln w="285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4572000" y="6381328"/>
              <a:ext cx="35283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Extrazelluläre Konzentration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 rot="16200000">
              <a:off x="595591" y="2652881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Transportrate</a:t>
              </a:r>
              <a:endParaRPr lang="de-DE" dirty="0"/>
            </a:p>
          </p:txBody>
        </p:sp>
        <p:sp>
          <p:nvSpPr>
            <p:cNvPr id="18" name="Ellipse 17"/>
            <p:cNvSpPr/>
            <p:nvPr/>
          </p:nvSpPr>
          <p:spPr>
            <a:xfrm>
              <a:off x="6012160" y="328498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3059832" y="5373216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4572000" y="436510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5220072" y="378904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Ellipse 22"/>
            <p:cNvSpPr/>
            <p:nvPr/>
          </p:nvSpPr>
          <p:spPr>
            <a:xfrm>
              <a:off x="2411760" y="594928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Ellipse 23"/>
            <p:cNvSpPr/>
            <p:nvPr/>
          </p:nvSpPr>
          <p:spPr>
            <a:xfrm>
              <a:off x="3779912" y="48691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Ellipse 24"/>
            <p:cNvSpPr/>
            <p:nvPr/>
          </p:nvSpPr>
          <p:spPr>
            <a:xfrm>
              <a:off x="6660232" y="2852936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16E1BF2-24E2-4522-BA8C-4A66C7F385CB}"/>
              </a:ext>
            </a:extLst>
          </p:cNvPr>
          <p:cNvGrpSpPr/>
          <p:nvPr/>
        </p:nvGrpSpPr>
        <p:grpSpPr>
          <a:xfrm>
            <a:off x="395537" y="1196752"/>
            <a:ext cx="7066076" cy="5584686"/>
            <a:chOff x="395537" y="1196752"/>
            <a:chExt cx="7066076" cy="5584686"/>
          </a:xfrm>
        </p:grpSpPr>
        <p:grpSp>
          <p:nvGrpSpPr>
            <p:cNvPr id="2" name="Gruppieren 2"/>
            <p:cNvGrpSpPr/>
            <p:nvPr/>
          </p:nvGrpSpPr>
          <p:grpSpPr>
            <a:xfrm>
              <a:off x="1052901" y="1196752"/>
              <a:ext cx="6408712" cy="5120952"/>
              <a:chOff x="1691680" y="1196752"/>
              <a:chExt cx="6408712" cy="5120952"/>
            </a:xfrm>
          </p:grpSpPr>
          <p:cxnSp>
            <p:nvCxnSpPr>
              <p:cNvPr id="4" name="Gerade Verbindung mit Pfeil 3"/>
              <p:cNvCxnSpPr/>
              <p:nvPr/>
            </p:nvCxnSpPr>
            <p:spPr>
              <a:xfrm>
                <a:off x="1691680" y="6309320"/>
                <a:ext cx="640871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mit Pfeil 4"/>
              <p:cNvCxnSpPr/>
              <p:nvPr/>
            </p:nvCxnSpPr>
            <p:spPr>
              <a:xfrm flipV="1">
                <a:off x="1691680" y="1196752"/>
                <a:ext cx="0" cy="512095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feld 10"/>
            <p:cNvSpPr txBox="1"/>
            <p:nvPr/>
          </p:nvSpPr>
          <p:spPr>
            <a:xfrm>
              <a:off x="4581293" y="6381328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Zeit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 rot="16200000">
              <a:off x="-690681" y="2643009"/>
              <a:ext cx="28803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Intrazelluläre Konzentration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139952" y="1749006"/>
              <a:ext cx="21237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Extrazelluläre Konzentration</a:t>
              </a:r>
              <a:endParaRPr lang="de-DE" sz="2000" baseline="-25000" dirty="0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1070750" y="2348880"/>
              <a:ext cx="5814799" cy="3932648"/>
            </a:xfrm>
            <a:custGeom>
              <a:avLst/>
              <a:gdLst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54233 w 6338515"/>
                <a:gd name="connsiteY6" fmla="*/ 572493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78694 w 6338515"/>
                <a:gd name="connsiteY8" fmla="*/ 62474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0462"/>
                <a:gd name="connsiteY0" fmla="*/ 3437681 h 3437681"/>
                <a:gd name="connsiteX1" fmla="*/ 349858 w 6330462"/>
                <a:gd name="connsiteY1" fmla="*/ 3008311 h 3437681"/>
                <a:gd name="connsiteX2" fmla="*/ 914400 w 6330462"/>
                <a:gd name="connsiteY2" fmla="*/ 2372207 h 3437681"/>
                <a:gd name="connsiteX3" fmla="*/ 1606164 w 6330462"/>
                <a:gd name="connsiteY3" fmla="*/ 1783810 h 3437681"/>
                <a:gd name="connsiteX4" fmla="*/ 2202512 w 6330462"/>
                <a:gd name="connsiteY4" fmla="*/ 1330586 h 3437681"/>
                <a:gd name="connsiteX5" fmla="*/ 2862470 w 6330462"/>
                <a:gd name="connsiteY5" fmla="*/ 925069 h 3437681"/>
                <a:gd name="connsiteX6" fmla="*/ 3582550 w 6330462"/>
                <a:gd name="connsiteY6" fmla="*/ 513143 h 3437681"/>
                <a:gd name="connsiteX7" fmla="*/ 4302630 w 6330462"/>
                <a:gd name="connsiteY7" fmla="*/ 225111 h 3437681"/>
                <a:gd name="connsiteX8" fmla="*/ 4878694 w 6330462"/>
                <a:gd name="connsiteY8" fmla="*/ 81095 h 3437681"/>
                <a:gd name="connsiteX9" fmla="*/ 5526766 w 6330462"/>
                <a:gd name="connsiteY9" fmla="*/ 9087 h 3437681"/>
                <a:gd name="connsiteX10" fmla="*/ 6209969 w 6330462"/>
                <a:gd name="connsiteY10" fmla="*/ 26572 h 3437681"/>
                <a:gd name="connsiteX11" fmla="*/ 6249726 w 6330462"/>
                <a:gd name="connsiteY11" fmla="*/ 26572 h 3437681"/>
                <a:gd name="connsiteX0" fmla="*/ 0 w 6363248"/>
                <a:gd name="connsiteY0" fmla="*/ 3437681 h 3437681"/>
                <a:gd name="connsiteX1" fmla="*/ 349858 w 6363248"/>
                <a:gd name="connsiteY1" fmla="*/ 3008311 h 3437681"/>
                <a:gd name="connsiteX2" fmla="*/ 914400 w 6363248"/>
                <a:gd name="connsiteY2" fmla="*/ 2372207 h 3437681"/>
                <a:gd name="connsiteX3" fmla="*/ 1606164 w 6363248"/>
                <a:gd name="connsiteY3" fmla="*/ 1783810 h 3437681"/>
                <a:gd name="connsiteX4" fmla="*/ 2202512 w 6363248"/>
                <a:gd name="connsiteY4" fmla="*/ 1330586 h 3437681"/>
                <a:gd name="connsiteX5" fmla="*/ 2862470 w 6363248"/>
                <a:gd name="connsiteY5" fmla="*/ 925069 h 3437681"/>
                <a:gd name="connsiteX6" fmla="*/ 3582550 w 6363248"/>
                <a:gd name="connsiteY6" fmla="*/ 513143 h 3437681"/>
                <a:gd name="connsiteX7" fmla="*/ 4302630 w 6363248"/>
                <a:gd name="connsiteY7" fmla="*/ 225111 h 3437681"/>
                <a:gd name="connsiteX8" fmla="*/ 4878694 w 6363248"/>
                <a:gd name="connsiteY8" fmla="*/ 81095 h 3437681"/>
                <a:gd name="connsiteX9" fmla="*/ 5526766 w 6363248"/>
                <a:gd name="connsiteY9" fmla="*/ 9087 h 3437681"/>
                <a:gd name="connsiteX10" fmla="*/ 6209969 w 6363248"/>
                <a:gd name="connsiteY10" fmla="*/ 26572 h 3437681"/>
                <a:gd name="connsiteX11" fmla="*/ 6318854 w 6363248"/>
                <a:gd name="connsiteY11" fmla="*/ 9088 h 3437681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237113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397354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500601 h 3500601"/>
                <a:gd name="connsiteX1" fmla="*/ 349858 w 6363248"/>
                <a:gd name="connsiteY1" fmla="*/ 3071231 h 3500601"/>
                <a:gd name="connsiteX2" fmla="*/ 918254 w 6363248"/>
                <a:gd name="connsiteY2" fmla="*/ 2448272 h 3500601"/>
                <a:gd name="connsiteX3" fmla="*/ 1566326 w 6363248"/>
                <a:gd name="connsiteY3" fmla="*/ 1872208 h 3500601"/>
                <a:gd name="connsiteX4" fmla="*/ 2286406 w 6363248"/>
                <a:gd name="connsiteY4" fmla="*/ 1368152 h 3500601"/>
                <a:gd name="connsiteX5" fmla="*/ 2862470 w 6363248"/>
                <a:gd name="connsiteY5" fmla="*/ 1008112 h 3500601"/>
                <a:gd name="connsiteX6" fmla="*/ 3582550 w 6363248"/>
                <a:gd name="connsiteY6" fmla="*/ 648072 h 3500601"/>
                <a:gd name="connsiteX7" fmla="*/ 4302630 w 6363248"/>
                <a:gd name="connsiteY7" fmla="*/ 360040 h 3500601"/>
                <a:gd name="connsiteX8" fmla="*/ 4806686 w 6363248"/>
                <a:gd name="connsiteY8" fmla="*/ 216024 h 3500601"/>
                <a:gd name="connsiteX9" fmla="*/ 5526766 w 6363248"/>
                <a:gd name="connsiteY9" fmla="*/ 72007 h 3500601"/>
                <a:gd name="connsiteX10" fmla="*/ 5958814 w 6363248"/>
                <a:gd name="connsiteY10" fmla="*/ 0 h 3500601"/>
                <a:gd name="connsiteX11" fmla="*/ 6318854 w 6363248"/>
                <a:gd name="connsiteY11" fmla="*/ 72008 h 3500601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526766 w 6363248"/>
                <a:gd name="connsiteY9" fmla="*/ 84008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454758 w 6363248"/>
                <a:gd name="connsiteY9" fmla="*/ 84009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582550 w 6289482"/>
                <a:gd name="connsiteY6" fmla="*/ 693751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61412 h 3561412"/>
                <a:gd name="connsiteX1" fmla="*/ 349858 w 6289482"/>
                <a:gd name="connsiteY1" fmla="*/ 3132042 h 3561412"/>
                <a:gd name="connsiteX2" fmla="*/ 918254 w 6289482"/>
                <a:gd name="connsiteY2" fmla="*/ 2509083 h 3561412"/>
                <a:gd name="connsiteX3" fmla="*/ 1566326 w 6289482"/>
                <a:gd name="connsiteY3" fmla="*/ 1933019 h 3561412"/>
                <a:gd name="connsiteX4" fmla="*/ 2286406 w 6289482"/>
                <a:gd name="connsiteY4" fmla="*/ 1428963 h 3561412"/>
                <a:gd name="connsiteX5" fmla="*/ 2862470 w 6289482"/>
                <a:gd name="connsiteY5" fmla="*/ 1068923 h 3561412"/>
                <a:gd name="connsiteX6" fmla="*/ 3471232 w 6289482"/>
                <a:gd name="connsiteY6" fmla="*/ 732737 h 3561412"/>
                <a:gd name="connsiteX7" fmla="*/ 4231068 w 6289482"/>
                <a:gd name="connsiteY7" fmla="*/ 412900 h 3561412"/>
                <a:gd name="connsiteX8" fmla="*/ 4790784 w 6289482"/>
                <a:gd name="connsiteY8" fmla="*/ 237079 h 3561412"/>
                <a:gd name="connsiteX9" fmla="*/ 5462709 w 6289482"/>
                <a:gd name="connsiteY9" fmla="*/ 93063 h 3561412"/>
                <a:gd name="connsiteX10" fmla="*/ 6284818 w 6289482"/>
                <a:gd name="connsiteY10" fmla="*/ 29005 h 3561412"/>
                <a:gd name="connsiteX11" fmla="*/ 6289482 w 6289482"/>
                <a:gd name="connsiteY11" fmla="*/ 15132 h 356141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981223 w 6289482"/>
                <a:gd name="connsiteY5" fmla="*/ 935037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30105"/>
                <a:gd name="connsiteY0" fmla="*/ 3546280 h 3546280"/>
                <a:gd name="connsiteX1" fmla="*/ 349858 w 6230105"/>
                <a:gd name="connsiteY1" fmla="*/ 3116910 h 3546280"/>
                <a:gd name="connsiteX2" fmla="*/ 918254 w 6230105"/>
                <a:gd name="connsiteY2" fmla="*/ 2493951 h 3546280"/>
                <a:gd name="connsiteX3" fmla="*/ 1566326 w 6230105"/>
                <a:gd name="connsiteY3" fmla="*/ 1917887 h 3546280"/>
                <a:gd name="connsiteX4" fmla="*/ 2209327 w 6230105"/>
                <a:gd name="connsiteY4" fmla="*/ 1421115 h 3546280"/>
                <a:gd name="connsiteX5" fmla="*/ 2981223 w 6230105"/>
                <a:gd name="connsiteY5" fmla="*/ 935037 h 3546280"/>
                <a:gd name="connsiteX6" fmla="*/ 3471232 w 6230105"/>
                <a:gd name="connsiteY6" fmla="*/ 717605 h 3546280"/>
                <a:gd name="connsiteX7" fmla="*/ 4231068 w 6230105"/>
                <a:gd name="connsiteY7" fmla="*/ 397768 h 3546280"/>
                <a:gd name="connsiteX8" fmla="*/ 4790784 w 6230105"/>
                <a:gd name="connsiteY8" fmla="*/ 221947 h 3546280"/>
                <a:gd name="connsiteX9" fmla="*/ 5462709 w 6230105"/>
                <a:gd name="connsiteY9" fmla="*/ 77931 h 3546280"/>
                <a:gd name="connsiteX10" fmla="*/ 6230105 w 6230105"/>
                <a:gd name="connsiteY10" fmla="*/ 0 h 3546280"/>
                <a:gd name="connsiteX0" fmla="*/ 0 w 5462709"/>
                <a:gd name="connsiteY0" fmla="*/ 3468349 h 3468349"/>
                <a:gd name="connsiteX1" fmla="*/ 349858 w 5462709"/>
                <a:gd name="connsiteY1" fmla="*/ 3038979 h 3468349"/>
                <a:gd name="connsiteX2" fmla="*/ 918254 w 5462709"/>
                <a:gd name="connsiteY2" fmla="*/ 2416020 h 3468349"/>
                <a:gd name="connsiteX3" fmla="*/ 1566326 w 5462709"/>
                <a:gd name="connsiteY3" fmla="*/ 1839956 h 3468349"/>
                <a:gd name="connsiteX4" fmla="*/ 2209327 w 5462709"/>
                <a:gd name="connsiteY4" fmla="*/ 1343184 h 3468349"/>
                <a:gd name="connsiteX5" fmla="*/ 2981223 w 5462709"/>
                <a:gd name="connsiteY5" fmla="*/ 857106 h 3468349"/>
                <a:gd name="connsiteX6" fmla="*/ 3471232 w 5462709"/>
                <a:gd name="connsiteY6" fmla="*/ 639674 h 3468349"/>
                <a:gd name="connsiteX7" fmla="*/ 4231068 w 5462709"/>
                <a:gd name="connsiteY7" fmla="*/ 319837 h 3468349"/>
                <a:gd name="connsiteX8" fmla="*/ 4790784 w 5462709"/>
                <a:gd name="connsiteY8" fmla="*/ 144016 h 3468349"/>
                <a:gd name="connsiteX9" fmla="*/ 5462709 w 5462709"/>
                <a:gd name="connsiteY9" fmla="*/ 0 h 3468349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231068 w 5676465"/>
                <a:gd name="connsiteY7" fmla="*/ 34358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76465" h="3492100">
                  <a:moveTo>
                    <a:pt x="0" y="3492100"/>
                  </a:moveTo>
                  <a:cubicBezTo>
                    <a:pt x="98729" y="3366204"/>
                    <a:pt x="196816" y="3238118"/>
                    <a:pt x="349858" y="3062730"/>
                  </a:cubicBezTo>
                  <a:cubicBezTo>
                    <a:pt x="502900" y="2887342"/>
                    <a:pt x="715509" y="2639608"/>
                    <a:pt x="918254" y="2439771"/>
                  </a:cubicBezTo>
                  <a:cubicBezTo>
                    <a:pt x="1120999" y="2239934"/>
                    <a:pt x="1220452" y="2148182"/>
                    <a:pt x="1566326" y="1863707"/>
                  </a:cubicBezTo>
                  <a:cubicBezTo>
                    <a:pt x="1794351" y="1671686"/>
                    <a:pt x="1973511" y="1530743"/>
                    <a:pt x="2209327" y="1366935"/>
                  </a:cubicBezTo>
                  <a:cubicBezTo>
                    <a:pt x="2445143" y="1203127"/>
                    <a:pt x="2752352" y="1014086"/>
                    <a:pt x="2981223" y="880857"/>
                  </a:cubicBezTo>
                  <a:cubicBezTo>
                    <a:pt x="3210094" y="747628"/>
                    <a:pt x="3386319" y="655783"/>
                    <a:pt x="3582551" y="567563"/>
                  </a:cubicBezTo>
                  <a:cubicBezTo>
                    <a:pt x="3778783" y="479343"/>
                    <a:pt x="3957243" y="418172"/>
                    <a:pt x="4158615" y="351539"/>
                  </a:cubicBezTo>
                  <a:cubicBezTo>
                    <a:pt x="4359987" y="284906"/>
                    <a:pt x="4537809" y="226357"/>
                    <a:pt x="4790784" y="167767"/>
                  </a:cubicBezTo>
                  <a:cubicBezTo>
                    <a:pt x="5043759" y="109177"/>
                    <a:pt x="5481793" y="29378"/>
                    <a:pt x="5676465" y="0"/>
                  </a:cubicBezTo>
                </a:path>
              </a:pathLst>
            </a:cu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1052901" y="2132856"/>
              <a:ext cx="576064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hteck 14"/>
            <p:cNvSpPr/>
            <p:nvPr/>
          </p:nvSpPr>
          <p:spPr>
            <a:xfrm>
              <a:off x="6012160" y="2420888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5292080" y="2636912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4499992" y="2924944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3851920" y="3140968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3059832" y="3933056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2339752" y="4437112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1043608" y="6237312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1619672" y="5445224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6660232" y="2276872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DE01296-821D-407E-895E-19682300DBB9}"/>
              </a:ext>
            </a:extLst>
          </p:cNvPr>
          <p:cNvGrpSpPr/>
          <p:nvPr/>
        </p:nvGrpSpPr>
        <p:grpSpPr>
          <a:xfrm>
            <a:off x="596172" y="1196752"/>
            <a:ext cx="6865441" cy="5584686"/>
            <a:chOff x="596172" y="1196752"/>
            <a:chExt cx="6865441" cy="5584686"/>
          </a:xfrm>
        </p:grpSpPr>
        <p:grpSp>
          <p:nvGrpSpPr>
            <p:cNvPr id="2" name="Gruppieren 2"/>
            <p:cNvGrpSpPr/>
            <p:nvPr/>
          </p:nvGrpSpPr>
          <p:grpSpPr>
            <a:xfrm>
              <a:off x="1052901" y="1196752"/>
              <a:ext cx="6408712" cy="5120952"/>
              <a:chOff x="1691680" y="1196752"/>
              <a:chExt cx="6408712" cy="5120952"/>
            </a:xfrm>
          </p:grpSpPr>
          <p:cxnSp>
            <p:nvCxnSpPr>
              <p:cNvPr id="4" name="Gerade Verbindung mit Pfeil 3"/>
              <p:cNvCxnSpPr/>
              <p:nvPr/>
            </p:nvCxnSpPr>
            <p:spPr>
              <a:xfrm>
                <a:off x="1691680" y="6309320"/>
                <a:ext cx="640871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mit Pfeil 4"/>
              <p:cNvCxnSpPr/>
              <p:nvPr/>
            </p:nvCxnSpPr>
            <p:spPr>
              <a:xfrm flipV="1">
                <a:off x="1691680" y="1196752"/>
                <a:ext cx="0" cy="512095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feld 10"/>
            <p:cNvSpPr txBox="1"/>
            <p:nvPr/>
          </p:nvSpPr>
          <p:spPr>
            <a:xfrm>
              <a:off x="3923928" y="6381328"/>
              <a:ext cx="35376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Extrazelluläre Konzentration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 rot="16200000">
              <a:off x="-643934" y="2796897"/>
              <a:ext cx="28803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Transportrate</a:t>
              </a:r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1070750" y="2348880"/>
              <a:ext cx="5814799" cy="3932648"/>
            </a:xfrm>
            <a:custGeom>
              <a:avLst/>
              <a:gdLst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54233 w 6338515"/>
                <a:gd name="connsiteY6" fmla="*/ 572493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78694 w 6338515"/>
                <a:gd name="connsiteY8" fmla="*/ 62474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0462"/>
                <a:gd name="connsiteY0" fmla="*/ 3437681 h 3437681"/>
                <a:gd name="connsiteX1" fmla="*/ 349858 w 6330462"/>
                <a:gd name="connsiteY1" fmla="*/ 3008311 h 3437681"/>
                <a:gd name="connsiteX2" fmla="*/ 914400 w 6330462"/>
                <a:gd name="connsiteY2" fmla="*/ 2372207 h 3437681"/>
                <a:gd name="connsiteX3" fmla="*/ 1606164 w 6330462"/>
                <a:gd name="connsiteY3" fmla="*/ 1783810 h 3437681"/>
                <a:gd name="connsiteX4" fmla="*/ 2202512 w 6330462"/>
                <a:gd name="connsiteY4" fmla="*/ 1330586 h 3437681"/>
                <a:gd name="connsiteX5" fmla="*/ 2862470 w 6330462"/>
                <a:gd name="connsiteY5" fmla="*/ 925069 h 3437681"/>
                <a:gd name="connsiteX6" fmla="*/ 3582550 w 6330462"/>
                <a:gd name="connsiteY6" fmla="*/ 513143 h 3437681"/>
                <a:gd name="connsiteX7" fmla="*/ 4302630 w 6330462"/>
                <a:gd name="connsiteY7" fmla="*/ 225111 h 3437681"/>
                <a:gd name="connsiteX8" fmla="*/ 4878694 w 6330462"/>
                <a:gd name="connsiteY8" fmla="*/ 81095 h 3437681"/>
                <a:gd name="connsiteX9" fmla="*/ 5526766 w 6330462"/>
                <a:gd name="connsiteY9" fmla="*/ 9087 h 3437681"/>
                <a:gd name="connsiteX10" fmla="*/ 6209969 w 6330462"/>
                <a:gd name="connsiteY10" fmla="*/ 26572 h 3437681"/>
                <a:gd name="connsiteX11" fmla="*/ 6249726 w 6330462"/>
                <a:gd name="connsiteY11" fmla="*/ 26572 h 3437681"/>
                <a:gd name="connsiteX0" fmla="*/ 0 w 6363248"/>
                <a:gd name="connsiteY0" fmla="*/ 3437681 h 3437681"/>
                <a:gd name="connsiteX1" fmla="*/ 349858 w 6363248"/>
                <a:gd name="connsiteY1" fmla="*/ 3008311 h 3437681"/>
                <a:gd name="connsiteX2" fmla="*/ 914400 w 6363248"/>
                <a:gd name="connsiteY2" fmla="*/ 2372207 h 3437681"/>
                <a:gd name="connsiteX3" fmla="*/ 1606164 w 6363248"/>
                <a:gd name="connsiteY3" fmla="*/ 1783810 h 3437681"/>
                <a:gd name="connsiteX4" fmla="*/ 2202512 w 6363248"/>
                <a:gd name="connsiteY4" fmla="*/ 1330586 h 3437681"/>
                <a:gd name="connsiteX5" fmla="*/ 2862470 w 6363248"/>
                <a:gd name="connsiteY5" fmla="*/ 925069 h 3437681"/>
                <a:gd name="connsiteX6" fmla="*/ 3582550 w 6363248"/>
                <a:gd name="connsiteY6" fmla="*/ 513143 h 3437681"/>
                <a:gd name="connsiteX7" fmla="*/ 4302630 w 6363248"/>
                <a:gd name="connsiteY7" fmla="*/ 225111 h 3437681"/>
                <a:gd name="connsiteX8" fmla="*/ 4878694 w 6363248"/>
                <a:gd name="connsiteY8" fmla="*/ 81095 h 3437681"/>
                <a:gd name="connsiteX9" fmla="*/ 5526766 w 6363248"/>
                <a:gd name="connsiteY9" fmla="*/ 9087 h 3437681"/>
                <a:gd name="connsiteX10" fmla="*/ 6209969 w 6363248"/>
                <a:gd name="connsiteY10" fmla="*/ 26572 h 3437681"/>
                <a:gd name="connsiteX11" fmla="*/ 6318854 w 6363248"/>
                <a:gd name="connsiteY11" fmla="*/ 9088 h 3437681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237113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397354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500601 h 3500601"/>
                <a:gd name="connsiteX1" fmla="*/ 349858 w 6363248"/>
                <a:gd name="connsiteY1" fmla="*/ 3071231 h 3500601"/>
                <a:gd name="connsiteX2" fmla="*/ 918254 w 6363248"/>
                <a:gd name="connsiteY2" fmla="*/ 2448272 h 3500601"/>
                <a:gd name="connsiteX3" fmla="*/ 1566326 w 6363248"/>
                <a:gd name="connsiteY3" fmla="*/ 1872208 h 3500601"/>
                <a:gd name="connsiteX4" fmla="*/ 2286406 w 6363248"/>
                <a:gd name="connsiteY4" fmla="*/ 1368152 h 3500601"/>
                <a:gd name="connsiteX5" fmla="*/ 2862470 w 6363248"/>
                <a:gd name="connsiteY5" fmla="*/ 1008112 h 3500601"/>
                <a:gd name="connsiteX6" fmla="*/ 3582550 w 6363248"/>
                <a:gd name="connsiteY6" fmla="*/ 648072 h 3500601"/>
                <a:gd name="connsiteX7" fmla="*/ 4302630 w 6363248"/>
                <a:gd name="connsiteY7" fmla="*/ 360040 h 3500601"/>
                <a:gd name="connsiteX8" fmla="*/ 4806686 w 6363248"/>
                <a:gd name="connsiteY8" fmla="*/ 216024 h 3500601"/>
                <a:gd name="connsiteX9" fmla="*/ 5526766 w 6363248"/>
                <a:gd name="connsiteY9" fmla="*/ 72007 h 3500601"/>
                <a:gd name="connsiteX10" fmla="*/ 5958814 w 6363248"/>
                <a:gd name="connsiteY10" fmla="*/ 0 h 3500601"/>
                <a:gd name="connsiteX11" fmla="*/ 6318854 w 6363248"/>
                <a:gd name="connsiteY11" fmla="*/ 72008 h 3500601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526766 w 6363248"/>
                <a:gd name="connsiteY9" fmla="*/ 84008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454758 w 6363248"/>
                <a:gd name="connsiteY9" fmla="*/ 84009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582550 w 6289482"/>
                <a:gd name="connsiteY6" fmla="*/ 693751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61412 h 3561412"/>
                <a:gd name="connsiteX1" fmla="*/ 349858 w 6289482"/>
                <a:gd name="connsiteY1" fmla="*/ 3132042 h 3561412"/>
                <a:gd name="connsiteX2" fmla="*/ 918254 w 6289482"/>
                <a:gd name="connsiteY2" fmla="*/ 2509083 h 3561412"/>
                <a:gd name="connsiteX3" fmla="*/ 1566326 w 6289482"/>
                <a:gd name="connsiteY3" fmla="*/ 1933019 h 3561412"/>
                <a:gd name="connsiteX4" fmla="*/ 2286406 w 6289482"/>
                <a:gd name="connsiteY4" fmla="*/ 1428963 h 3561412"/>
                <a:gd name="connsiteX5" fmla="*/ 2862470 w 6289482"/>
                <a:gd name="connsiteY5" fmla="*/ 1068923 h 3561412"/>
                <a:gd name="connsiteX6" fmla="*/ 3471232 w 6289482"/>
                <a:gd name="connsiteY6" fmla="*/ 732737 h 3561412"/>
                <a:gd name="connsiteX7" fmla="*/ 4231068 w 6289482"/>
                <a:gd name="connsiteY7" fmla="*/ 412900 h 3561412"/>
                <a:gd name="connsiteX8" fmla="*/ 4790784 w 6289482"/>
                <a:gd name="connsiteY8" fmla="*/ 237079 h 3561412"/>
                <a:gd name="connsiteX9" fmla="*/ 5462709 w 6289482"/>
                <a:gd name="connsiteY9" fmla="*/ 93063 h 3561412"/>
                <a:gd name="connsiteX10" fmla="*/ 6284818 w 6289482"/>
                <a:gd name="connsiteY10" fmla="*/ 29005 h 3561412"/>
                <a:gd name="connsiteX11" fmla="*/ 6289482 w 6289482"/>
                <a:gd name="connsiteY11" fmla="*/ 15132 h 356141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981223 w 6289482"/>
                <a:gd name="connsiteY5" fmla="*/ 935037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30105"/>
                <a:gd name="connsiteY0" fmla="*/ 3546280 h 3546280"/>
                <a:gd name="connsiteX1" fmla="*/ 349858 w 6230105"/>
                <a:gd name="connsiteY1" fmla="*/ 3116910 h 3546280"/>
                <a:gd name="connsiteX2" fmla="*/ 918254 w 6230105"/>
                <a:gd name="connsiteY2" fmla="*/ 2493951 h 3546280"/>
                <a:gd name="connsiteX3" fmla="*/ 1566326 w 6230105"/>
                <a:gd name="connsiteY3" fmla="*/ 1917887 h 3546280"/>
                <a:gd name="connsiteX4" fmla="*/ 2209327 w 6230105"/>
                <a:gd name="connsiteY4" fmla="*/ 1421115 h 3546280"/>
                <a:gd name="connsiteX5" fmla="*/ 2981223 w 6230105"/>
                <a:gd name="connsiteY5" fmla="*/ 935037 h 3546280"/>
                <a:gd name="connsiteX6" fmla="*/ 3471232 w 6230105"/>
                <a:gd name="connsiteY6" fmla="*/ 717605 h 3546280"/>
                <a:gd name="connsiteX7" fmla="*/ 4231068 w 6230105"/>
                <a:gd name="connsiteY7" fmla="*/ 397768 h 3546280"/>
                <a:gd name="connsiteX8" fmla="*/ 4790784 w 6230105"/>
                <a:gd name="connsiteY8" fmla="*/ 221947 h 3546280"/>
                <a:gd name="connsiteX9" fmla="*/ 5462709 w 6230105"/>
                <a:gd name="connsiteY9" fmla="*/ 77931 h 3546280"/>
                <a:gd name="connsiteX10" fmla="*/ 6230105 w 6230105"/>
                <a:gd name="connsiteY10" fmla="*/ 0 h 3546280"/>
                <a:gd name="connsiteX0" fmla="*/ 0 w 5462709"/>
                <a:gd name="connsiteY0" fmla="*/ 3468349 h 3468349"/>
                <a:gd name="connsiteX1" fmla="*/ 349858 w 5462709"/>
                <a:gd name="connsiteY1" fmla="*/ 3038979 h 3468349"/>
                <a:gd name="connsiteX2" fmla="*/ 918254 w 5462709"/>
                <a:gd name="connsiteY2" fmla="*/ 2416020 h 3468349"/>
                <a:gd name="connsiteX3" fmla="*/ 1566326 w 5462709"/>
                <a:gd name="connsiteY3" fmla="*/ 1839956 h 3468349"/>
                <a:gd name="connsiteX4" fmla="*/ 2209327 w 5462709"/>
                <a:gd name="connsiteY4" fmla="*/ 1343184 h 3468349"/>
                <a:gd name="connsiteX5" fmla="*/ 2981223 w 5462709"/>
                <a:gd name="connsiteY5" fmla="*/ 857106 h 3468349"/>
                <a:gd name="connsiteX6" fmla="*/ 3471232 w 5462709"/>
                <a:gd name="connsiteY6" fmla="*/ 639674 h 3468349"/>
                <a:gd name="connsiteX7" fmla="*/ 4231068 w 5462709"/>
                <a:gd name="connsiteY7" fmla="*/ 319837 h 3468349"/>
                <a:gd name="connsiteX8" fmla="*/ 4790784 w 5462709"/>
                <a:gd name="connsiteY8" fmla="*/ 144016 h 3468349"/>
                <a:gd name="connsiteX9" fmla="*/ 5462709 w 5462709"/>
                <a:gd name="connsiteY9" fmla="*/ 0 h 3468349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231068 w 5676465"/>
                <a:gd name="connsiteY7" fmla="*/ 34358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76465" h="3492100">
                  <a:moveTo>
                    <a:pt x="0" y="3492100"/>
                  </a:moveTo>
                  <a:cubicBezTo>
                    <a:pt x="98729" y="3366204"/>
                    <a:pt x="196816" y="3238118"/>
                    <a:pt x="349858" y="3062730"/>
                  </a:cubicBezTo>
                  <a:cubicBezTo>
                    <a:pt x="502900" y="2887342"/>
                    <a:pt x="715509" y="2639608"/>
                    <a:pt x="918254" y="2439771"/>
                  </a:cubicBezTo>
                  <a:cubicBezTo>
                    <a:pt x="1120999" y="2239934"/>
                    <a:pt x="1220452" y="2148182"/>
                    <a:pt x="1566326" y="1863707"/>
                  </a:cubicBezTo>
                  <a:cubicBezTo>
                    <a:pt x="1794351" y="1671686"/>
                    <a:pt x="1973511" y="1530743"/>
                    <a:pt x="2209327" y="1366935"/>
                  </a:cubicBezTo>
                  <a:cubicBezTo>
                    <a:pt x="2445143" y="1203127"/>
                    <a:pt x="2752352" y="1014086"/>
                    <a:pt x="2981223" y="880857"/>
                  </a:cubicBezTo>
                  <a:cubicBezTo>
                    <a:pt x="3210094" y="747628"/>
                    <a:pt x="3386319" y="655783"/>
                    <a:pt x="3582551" y="567563"/>
                  </a:cubicBezTo>
                  <a:cubicBezTo>
                    <a:pt x="3778783" y="479343"/>
                    <a:pt x="3957243" y="418172"/>
                    <a:pt x="4158615" y="351539"/>
                  </a:cubicBezTo>
                  <a:cubicBezTo>
                    <a:pt x="4359987" y="284906"/>
                    <a:pt x="4537809" y="226357"/>
                    <a:pt x="4790784" y="167767"/>
                  </a:cubicBezTo>
                  <a:cubicBezTo>
                    <a:pt x="5043759" y="109177"/>
                    <a:pt x="5481793" y="29378"/>
                    <a:pt x="5676465" y="0"/>
                  </a:cubicBezTo>
                </a:path>
              </a:pathLst>
            </a:cu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/>
          </p:nvSpPr>
          <p:spPr>
            <a:xfrm>
              <a:off x="6012160" y="270892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Ellipse 9"/>
            <p:cNvSpPr/>
            <p:nvPr/>
          </p:nvSpPr>
          <p:spPr>
            <a:xfrm>
              <a:off x="5292080" y="263691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>
              <a:off x="4499992" y="30689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851920" y="314096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>
              <a:off x="3059832" y="3933056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llipse 17"/>
            <p:cNvSpPr/>
            <p:nvPr/>
          </p:nvSpPr>
          <p:spPr>
            <a:xfrm>
              <a:off x="2339752" y="479715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043608" y="623731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1619672" y="544522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6660232" y="227687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A3BAD40-D94B-44EA-B30A-9DFFD7883BA1}"/>
              </a:ext>
            </a:extLst>
          </p:cNvPr>
          <p:cNvGrpSpPr/>
          <p:nvPr/>
        </p:nvGrpSpPr>
        <p:grpSpPr>
          <a:xfrm>
            <a:off x="323529" y="1196753"/>
            <a:ext cx="7641732" cy="5584686"/>
            <a:chOff x="323529" y="1196753"/>
            <a:chExt cx="7641732" cy="5584686"/>
          </a:xfrm>
        </p:grpSpPr>
        <p:grpSp>
          <p:nvGrpSpPr>
            <p:cNvPr id="2" name="Gruppieren 2"/>
            <p:cNvGrpSpPr/>
            <p:nvPr/>
          </p:nvGrpSpPr>
          <p:grpSpPr>
            <a:xfrm>
              <a:off x="1052901" y="1196753"/>
              <a:ext cx="6408712" cy="5120952"/>
              <a:chOff x="1691680" y="1196752"/>
              <a:chExt cx="6408712" cy="5120952"/>
            </a:xfrm>
          </p:grpSpPr>
          <p:cxnSp>
            <p:nvCxnSpPr>
              <p:cNvPr id="4" name="Gerade Verbindung mit Pfeil 3"/>
              <p:cNvCxnSpPr/>
              <p:nvPr/>
            </p:nvCxnSpPr>
            <p:spPr>
              <a:xfrm>
                <a:off x="1691680" y="6309320"/>
                <a:ext cx="640871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mit Pfeil 4"/>
              <p:cNvCxnSpPr/>
              <p:nvPr/>
            </p:nvCxnSpPr>
            <p:spPr>
              <a:xfrm flipV="1">
                <a:off x="1691680" y="1196752"/>
                <a:ext cx="0" cy="512095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feld 10"/>
            <p:cNvSpPr txBox="1"/>
            <p:nvPr/>
          </p:nvSpPr>
          <p:spPr>
            <a:xfrm>
              <a:off x="4581293" y="6381329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Zeit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 rot="16200000">
              <a:off x="-762689" y="2643010"/>
              <a:ext cx="28803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Intrazelluläre Konzentration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841533" y="3075057"/>
              <a:ext cx="21237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Extrazelluläre Konzentration</a:t>
              </a:r>
              <a:endParaRPr lang="de-DE" sz="2000" baseline="-25000" dirty="0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1070750" y="2348881"/>
              <a:ext cx="5814799" cy="3932648"/>
            </a:xfrm>
            <a:custGeom>
              <a:avLst/>
              <a:gdLst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54233 w 6338515"/>
                <a:gd name="connsiteY6" fmla="*/ 572493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78694 w 6338515"/>
                <a:gd name="connsiteY8" fmla="*/ 62474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0462"/>
                <a:gd name="connsiteY0" fmla="*/ 3437681 h 3437681"/>
                <a:gd name="connsiteX1" fmla="*/ 349858 w 6330462"/>
                <a:gd name="connsiteY1" fmla="*/ 3008311 h 3437681"/>
                <a:gd name="connsiteX2" fmla="*/ 914400 w 6330462"/>
                <a:gd name="connsiteY2" fmla="*/ 2372207 h 3437681"/>
                <a:gd name="connsiteX3" fmla="*/ 1606164 w 6330462"/>
                <a:gd name="connsiteY3" fmla="*/ 1783810 h 3437681"/>
                <a:gd name="connsiteX4" fmla="*/ 2202512 w 6330462"/>
                <a:gd name="connsiteY4" fmla="*/ 1330586 h 3437681"/>
                <a:gd name="connsiteX5" fmla="*/ 2862470 w 6330462"/>
                <a:gd name="connsiteY5" fmla="*/ 925069 h 3437681"/>
                <a:gd name="connsiteX6" fmla="*/ 3582550 w 6330462"/>
                <a:gd name="connsiteY6" fmla="*/ 513143 h 3437681"/>
                <a:gd name="connsiteX7" fmla="*/ 4302630 w 6330462"/>
                <a:gd name="connsiteY7" fmla="*/ 225111 h 3437681"/>
                <a:gd name="connsiteX8" fmla="*/ 4878694 w 6330462"/>
                <a:gd name="connsiteY8" fmla="*/ 81095 h 3437681"/>
                <a:gd name="connsiteX9" fmla="*/ 5526766 w 6330462"/>
                <a:gd name="connsiteY9" fmla="*/ 9087 h 3437681"/>
                <a:gd name="connsiteX10" fmla="*/ 6209969 w 6330462"/>
                <a:gd name="connsiteY10" fmla="*/ 26572 h 3437681"/>
                <a:gd name="connsiteX11" fmla="*/ 6249726 w 6330462"/>
                <a:gd name="connsiteY11" fmla="*/ 26572 h 3437681"/>
                <a:gd name="connsiteX0" fmla="*/ 0 w 6363248"/>
                <a:gd name="connsiteY0" fmla="*/ 3437681 h 3437681"/>
                <a:gd name="connsiteX1" fmla="*/ 349858 w 6363248"/>
                <a:gd name="connsiteY1" fmla="*/ 3008311 h 3437681"/>
                <a:gd name="connsiteX2" fmla="*/ 914400 w 6363248"/>
                <a:gd name="connsiteY2" fmla="*/ 2372207 h 3437681"/>
                <a:gd name="connsiteX3" fmla="*/ 1606164 w 6363248"/>
                <a:gd name="connsiteY3" fmla="*/ 1783810 h 3437681"/>
                <a:gd name="connsiteX4" fmla="*/ 2202512 w 6363248"/>
                <a:gd name="connsiteY4" fmla="*/ 1330586 h 3437681"/>
                <a:gd name="connsiteX5" fmla="*/ 2862470 w 6363248"/>
                <a:gd name="connsiteY5" fmla="*/ 925069 h 3437681"/>
                <a:gd name="connsiteX6" fmla="*/ 3582550 w 6363248"/>
                <a:gd name="connsiteY6" fmla="*/ 513143 h 3437681"/>
                <a:gd name="connsiteX7" fmla="*/ 4302630 w 6363248"/>
                <a:gd name="connsiteY7" fmla="*/ 225111 h 3437681"/>
                <a:gd name="connsiteX8" fmla="*/ 4878694 w 6363248"/>
                <a:gd name="connsiteY8" fmla="*/ 81095 h 3437681"/>
                <a:gd name="connsiteX9" fmla="*/ 5526766 w 6363248"/>
                <a:gd name="connsiteY9" fmla="*/ 9087 h 3437681"/>
                <a:gd name="connsiteX10" fmla="*/ 6209969 w 6363248"/>
                <a:gd name="connsiteY10" fmla="*/ 26572 h 3437681"/>
                <a:gd name="connsiteX11" fmla="*/ 6318854 w 6363248"/>
                <a:gd name="connsiteY11" fmla="*/ 9088 h 3437681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237113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397354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500601 h 3500601"/>
                <a:gd name="connsiteX1" fmla="*/ 349858 w 6363248"/>
                <a:gd name="connsiteY1" fmla="*/ 3071231 h 3500601"/>
                <a:gd name="connsiteX2" fmla="*/ 918254 w 6363248"/>
                <a:gd name="connsiteY2" fmla="*/ 2448272 h 3500601"/>
                <a:gd name="connsiteX3" fmla="*/ 1566326 w 6363248"/>
                <a:gd name="connsiteY3" fmla="*/ 1872208 h 3500601"/>
                <a:gd name="connsiteX4" fmla="*/ 2286406 w 6363248"/>
                <a:gd name="connsiteY4" fmla="*/ 1368152 h 3500601"/>
                <a:gd name="connsiteX5" fmla="*/ 2862470 w 6363248"/>
                <a:gd name="connsiteY5" fmla="*/ 1008112 h 3500601"/>
                <a:gd name="connsiteX6" fmla="*/ 3582550 w 6363248"/>
                <a:gd name="connsiteY6" fmla="*/ 648072 h 3500601"/>
                <a:gd name="connsiteX7" fmla="*/ 4302630 w 6363248"/>
                <a:gd name="connsiteY7" fmla="*/ 360040 h 3500601"/>
                <a:gd name="connsiteX8" fmla="*/ 4806686 w 6363248"/>
                <a:gd name="connsiteY8" fmla="*/ 216024 h 3500601"/>
                <a:gd name="connsiteX9" fmla="*/ 5526766 w 6363248"/>
                <a:gd name="connsiteY9" fmla="*/ 72007 h 3500601"/>
                <a:gd name="connsiteX10" fmla="*/ 5958814 w 6363248"/>
                <a:gd name="connsiteY10" fmla="*/ 0 h 3500601"/>
                <a:gd name="connsiteX11" fmla="*/ 6318854 w 6363248"/>
                <a:gd name="connsiteY11" fmla="*/ 72008 h 3500601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526766 w 6363248"/>
                <a:gd name="connsiteY9" fmla="*/ 84008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454758 w 6363248"/>
                <a:gd name="connsiteY9" fmla="*/ 84009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582550 w 6289482"/>
                <a:gd name="connsiteY6" fmla="*/ 693751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61412 h 3561412"/>
                <a:gd name="connsiteX1" fmla="*/ 349858 w 6289482"/>
                <a:gd name="connsiteY1" fmla="*/ 3132042 h 3561412"/>
                <a:gd name="connsiteX2" fmla="*/ 918254 w 6289482"/>
                <a:gd name="connsiteY2" fmla="*/ 2509083 h 3561412"/>
                <a:gd name="connsiteX3" fmla="*/ 1566326 w 6289482"/>
                <a:gd name="connsiteY3" fmla="*/ 1933019 h 3561412"/>
                <a:gd name="connsiteX4" fmla="*/ 2286406 w 6289482"/>
                <a:gd name="connsiteY4" fmla="*/ 1428963 h 3561412"/>
                <a:gd name="connsiteX5" fmla="*/ 2862470 w 6289482"/>
                <a:gd name="connsiteY5" fmla="*/ 1068923 h 3561412"/>
                <a:gd name="connsiteX6" fmla="*/ 3471232 w 6289482"/>
                <a:gd name="connsiteY6" fmla="*/ 732737 h 3561412"/>
                <a:gd name="connsiteX7" fmla="*/ 4231068 w 6289482"/>
                <a:gd name="connsiteY7" fmla="*/ 412900 h 3561412"/>
                <a:gd name="connsiteX8" fmla="*/ 4790784 w 6289482"/>
                <a:gd name="connsiteY8" fmla="*/ 237079 h 3561412"/>
                <a:gd name="connsiteX9" fmla="*/ 5462709 w 6289482"/>
                <a:gd name="connsiteY9" fmla="*/ 93063 h 3561412"/>
                <a:gd name="connsiteX10" fmla="*/ 6284818 w 6289482"/>
                <a:gd name="connsiteY10" fmla="*/ 29005 h 3561412"/>
                <a:gd name="connsiteX11" fmla="*/ 6289482 w 6289482"/>
                <a:gd name="connsiteY11" fmla="*/ 15132 h 356141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981223 w 6289482"/>
                <a:gd name="connsiteY5" fmla="*/ 935037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30105"/>
                <a:gd name="connsiteY0" fmla="*/ 3546280 h 3546280"/>
                <a:gd name="connsiteX1" fmla="*/ 349858 w 6230105"/>
                <a:gd name="connsiteY1" fmla="*/ 3116910 h 3546280"/>
                <a:gd name="connsiteX2" fmla="*/ 918254 w 6230105"/>
                <a:gd name="connsiteY2" fmla="*/ 2493951 h 3546280"/>
                <a:gd name="connsiteX3" fmla="*/ 1566326 w 6230105"/>
                <a:gd name="connsiteY3" fmla="*/ 1917887 h 3546280"/>
                <a:gd name="connsiteX4" fmla="*/ 2209327 w 6230105"/>
                <a:gd name="connsiteY4" fmla="*/ 1421115 h 3546280"/>
                <a:gd name="connsiteX5" fmla="*/ 2981223 w 6230105"/>
                <a:gd name="connsiteY5" fmla="*/ 935037 h 3546280"/>
                <a:gd name="connsiteX6" fmla="*/ 3471232 w 6230105"/>
                <a:gd name="connsiteY6" fmla="*/ 717605 h 3546280"/>
                <a:gd name="connsiteX7" fmla="*/ 4231068 w 6230105"/>
                <a:gd name="connsiteY7" fmla="*/ 397768 h 3546280"/>
                <a:gd name="connsiteX8" fmla="*/ 4790784 w 6230105"/>
                <a:gd name="connsiteY8" fmla="*/ 221947 h 3546280"/>
                <a:gd name="connsiteX9" fmla="*/ 5462709 w 6230105"/>
                <a:gd name="connsiteY9" fmla="*/ 77931 h 3546280"/>
                <a:gd name="connsiteX10" fmla="*/ 6230105 w 6230105"/>
                <a:gd name="connsiteY10" fmla="*/ 0 h 3546280"/>
                <a:gd name="connsiteX0" fmla="*/ 0 w 5462709"/>
                <a:gd name="connsiteY0" fmla="*/ 3468349 h 3468349"/>
                <a:gd name="connsiteX1" fmla="*/ 349858 w 5462709"/>
                <a:gd name="connsiteY1" fmla="*/ 3038979 h 3468349"/>
                <a:gd name="connsiteX2" fmla="*/ 918254 w 5462709"/>
                <a:gd name="connsiteY2" fmla="*/ 2416020 h 3468349"/>
                <a:gd name="connsiteX3" fmla="*/ 1566326 w 5462709"/>
                <a:gd name="connsiteY3" fmla="*/ 1839956 h 3468349"/>
                <a:gd name="connsiteX4" fmla="*/ 2209327 w 5462709"/>
                <a:gd name="connsiteY4" fmla="*/ 1343184 h 3468349"/>
                <a:gd name="connsiteX5" fmla="*/ 2981223 w 5462709"/>
                <a:gd name="connsiteY5" fmla="*/ 857106 h 3468349"/>
                <a:gd name="connsiteX6" fmla="*/ 3471232 w 5462709"/>
                <a:gd name="connsiteY6" fmla="*/ 639674 h 3468349"/>
                <a:gd name="connsiteX7" fmla="*/ 4231068 w 5462709"/>
                <a:gd name="connsiteY7" fmla="*/ 319837 h 3468349"/>
                <a:gd name="connsiteX8" fmla="*/ 4790784 w 5462709"/>
                <a:gd name="connsiteY8" fmla="*/ 144016 h 3468349"/>
                <a:gd name="connsiteX9" fmla="*/ 5462709 w 5462709"/>
                <a:gd name="connsiteY9" fmla="*/ 0 h 3468349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231068 w 5676465"/>
                <a:gd name="connsiteY7" fmla="*/ 34358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76465" h="3492100">
                  <a:moveTo>
                    <a:pt x="0" y="3492100"/>
                  </a:moveTo>
                  <a:cubicBezTo>
                    <a:pt x="98729" y="3366204"/>
                    <a:pt x="196816" y="3238118"/>
                    <a:pt x="349858" y="3062730"/>
                  </a:cubicBezTo>
                  <a:cubicBezTo>
                    <a:pt x="502900" y="2887342"/>
                    <a:pt x="715509" y="2639608"/>
                    <a:pt x="918254" y="2439771"/>
                  </a:cubicBezTo>
                  <a:cubicBezTo>
                    <a:pt x="1120999" y="2239934"/>
                    <a:pt x="1220452" y="2148182"/>
                    <a:pt x="1566326" y="1863707"/>
                  </a:cubicBezTo>
                  <a:cubicBezTo>
                    <a:pt x="1794351" y="1671686"/>
                    <a:pt x="1973511" y="1530743"/>
                    <a:pt x="2209327" y="1366935"/>
                  </a:cubicBezTo>
                  <a:cubicBezTo>
                    <a:pt x="2445143" y="1203127"/>
                    <a:pt x="2752352" y="1014086"/>
                    <a:pt x="2981223" y="880857"/>
                  </a:cubicBezTo>
                  <a:cubicBezTo>
                    <a:pt x="3210094" y="747628"/>
                    <a:pt x="3386319" y="655783"/>
                    <a:pt x="3582551" y="567563"/>
                  </a:cubicBezTo>
                  <a:cubicBezTo>
                    <a:pt x="3778783" y="479343"/>
                    <a:pt x="3957243" y="418172"/>
                    <a:pt x="4158615" y="351539"/>
                  </a:cubicBezTo>
                  <a:cubicBezTo>
                    <a:pt x="4359987" y="284906"/>
                    <a:pt x="4537809" y="226357"/>
                    <a:pt x="4790784" y="167767"/>
                  </a:cubicBezTo>
                  <a:cubicBezTo>
                    <a:pt x="5043759" y="109177"/>
                    <a:pt x="5481793" y="29378"/>
                    <a:pt x="5676465" y="0"/>
                  </a:cubicBezTo>
                </a:path>
              </a:pathLst>
            </a:cu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1052901" y="3429001"/>
              <a:ext cx="576064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hteck 14"/>
            <p:cNvSpPr/>
            <p:nvPr/>
          </p:nvSpPr>
          <p:spPr>
            <a:xfrm>
              <a:off x="6012160" y="2420889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5292080" y="2636913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4499992" y="2924945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3851920" y="3140969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3059832" y="3933057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2339752" y="4437113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1043608" y="6237313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1619672" y="5445225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6660232" y="2276873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ieren 39"/>
          <p:cNvGrpSpPr/>
          <p:nvPr/>
        </p:nvGrpSpPr>
        <p:grpSpPr>
          <a:xfrm>
            <a:off x="946919" y="612304"/>
            <a:ext cx="8221889" cy="5737086"/>
            <a:chOff x="946919" y="612304"/>
            <a:chExt cx="8221889" cy="5737086"/>
          </a:xfrm>
        </p:grpSpPr>
        <p:grpSp>
          <p:nvGrpSpPr>
            <p:cNvPr id="2" name="Gruppieren 2"/>
            <p:cNvGrpSpPr/>
            <p:nvPr/>
          </p:nvGrpSpPr>
          <p:grpSpPr>
            <a:xfrm>
              <a:off x="1763688" y="612304"/>
              <a:ext cx="6408712" cy="5120952"/>
              <a:chOff x="1691680" y="1196752"/>
              <a:chExt cx="6408712" cy="5120952"/>
            </a:xfrm>
          </p:grpSpPr>
          <p:cxnSp>
            <p:nvCxnSpPr>
              <p:cNvPr id="4" name="Gerade Verbindung mit Pfeil 3"/>
              <p:cNvCxnSpPr/>
              <p:nvPr/>
            </p:nvCxnSpPr>
            <p:spPr>
              <a:xfrm>
                <a:off x="1691680" y="6309320"/>
                <a:ext cx="640871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mit Pfeil 4"/>
              <p:cNvCxnSpPr/>
              <p:nvPr/>
            </p:nvCxnSpPr>
            <p:spPr>
              <a:xfrm flipV="1">
                <a:off x="1691680" y="1196752"/>
                <a:ext cx="0" cy="512095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Freihandform 5"/>
            <p:cNvSpPr/>
            <p:nvPr/>
          </p:nvSpPr>
          <p:spPr>
            <a:xfrm>
              <a:off x="1763688" y="1700808"/>
              <a:ext cx="6048672" cy="4004656"/>
            </a:xfrm>
            <a:custGeom>
              <a:avLst/>
              <a:gdLst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54233 w 6338515"/>
                <a:gd name="connsiteY6" fmla="*/ 572493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214192 w 6338515"/>
                <a:gd name="connsiteY7" fmla="*/ 270344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10540 w 6338515"/>
                <a:gd name="connsiteY8" fmla="*/ 135172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8515"/>
                <a:gd name="connsiteY0" fmla="*/ 3419060 h 3419060"/>
                <a:gd name="connsiteX1" fmla="*/ 349858 w 6338515"/>
                <a:gd name="connsiteY1" fmla="*/ 2989690 h 3419060"/>
                <a:gd name="connsiteX2" fmla="*/ 914400 w 6338515"/>
                <a:gd name="connsiteY2" fmla="*/ 2353586 h 3419060"/>
                <a:gd name="connsiteX3" fmla="*/ 1606164 w 6338515"/>
                <a:gd name="connsiteY3" fmla="*/ 1765189 h 3419060"/>
                <a:gd name="connsiteX4" fmla="*/ 2202512 w 6338515"/>
                <a:gd name="connsiteY4" fmla="*/ 1311965 h 3419060"/>
                <a:gd name="connsiteX5" fmla="*/ 2862470 w 6338515"/>
                <a:gd name="connsiteY5" fmla="*/ 906448 h 3419060"/>
                <a:gd name="connsiteX6" fmla="*/ 3582550 w 6338515"/>
                <a:gd name="connsiteY6" fmla="*/ 494522 h 3419060"/>
                <a:gd name="connsiteX7" fmla="*/ 4302630 w 6338515"/>
                <a:gd name="connsiteY7" fmla="*/ 206490 h 3419060"/>
                <a:gd name="connsiteX8" fmla="*/ 4878694 w 6338515"/>
                <a:gd name="connsiteY8" fmla="*/ 62474 h 3419060"/>
                <a:gd name="connsiteX9" fmla="*/ 5478449 w 6338515"/>
                <a:gd name="connsiteY9" fmla="*/ 55659 h 3419060"/>
                <a:gd name="connsiteX10" fmla="*/ 6209969 w 6338515"/>
                <a:gd name="connsiteY10" fmla="*/ 7951 h 3419060"/>
                <a:gd name="connsiteX11" fmla="*/ 6249726 w 6338515"/>
                <a:gd name="connsiteY11" fmla="*/ 7951 h 3419060"/>
                <a:gd name="connsiteX0" fmla="*/ 0 w 6330462"/>
                <a:gd name="connsiteY0" fmla="*/ 3437681 h 3437681"/>
                <a:gd name="connsiteX1" fmla="*/ 349858 w 6330462"/>
                <a:gd name="connsiteY1" fmla="*/ 3008311 h 3437681"/>
                <a:gd name="connsiteX2" fmla="*/ 914400 w 6330462"/>
                <a:gd name="connsiteY2" fmla="*/ 2372207 h 3437681"/>
                <a:gd name="connsiteX3" fmla="*/ 1606164 w 6330462"/>
                <a:gd name="connsiteY3" fmla="*/ 1783810 h 3437681"/>
                <a:gd name="connsiteX4" fmla="*/ 2202512 w 6330462"/>
                <a:gd name="connsiteY4" fmla="*/ 1330586 h 3437681"/>
                <a:gd name="connsiteX5" fmla="*/ 2862470 w 6330462"/>
                <a:gd name="connsiteY5" fmla="*/ 925069 h 3437681"/>
                <a:gd name="connsiteX6" fmla="*/ 3582550 w 6330462"/>
                <a:gd name="connsiteY6" fmla="*/ 513143 h 3437681"/>
                <a:gd name="connsiteX7" fmla="*/ 4302630 w 6330462"/>
                <a:gd name="connsiteY7" fmla="*/ 225111 h 3437681"/>
                <a:gd name="connsiteX8" fmla="*/ 4878694 w 6330462"/>
                <a:gd name="connsiteY8" fmla="*/ 81095 h 3437681"/>
                <a:gd name="connsiteX9" fmla="*/ 5526766 w 6330462"/>
                <a:gd name="connsiteY9" fmla="*/ 9087 h 3437681"/>
                <a:gd name="connsiteX10" fmla="*/ 6209969 w 6330462"/>
                <a:gd name="connsiteY10" fmla="*/ 26572 h 3437681"/>
                <a:gd name="connsiteX11" fmla="*/ 6249726 w 6330462"/>
                <a:gd name="connsiteY11" fmla="*/ 26572 h 3437681"/>
                <a:gd name="connsiteX0" fmla="*/ 0 w 6363248"/>
                <a:gd name="connsiteY0" fmla="*/ 3437681 h 3437681"/>
                <a:gd name="connsiteX1" fmla="*/ 349858 w 6363248"/>
                <a:gd name="connsiteY1" fmla="*/ 3008311 h 3437681"/>
                <a:gd name="connsiteX2" fmla="*/ 914400 w 6363248"/>
                <a:gd name="connsiteY2" fmla="*/ 2372207 h 3437681"/>
                <a:gd name="connsiteX3" fmla="*/ 1606164 w 6363248"/>
                <a:gd name="connsiteY3" fmla="*/ 1783810 h 3437681"/>
                <a:gd name="connsiteX4" fmla="*/ 2202512 w 6363248"/>
                <a:gd name="connsiteY4" fmla="*/ 1330586 h 3437681"/>
                <a:gd name="connsiteX5" fmla="*/ 2862470 w 6363248"/>
                <a:gd name="connsiteY5" fmla="*/ 925069 h 3437681"/>
                <a:gd name="connsiteX6" fmla="*/ 3582550 w 6363248"/>
                <a:gd name="connsiteY6" fmla="*/ 513143 h 3437681"/>
                <a:gd name="connsiteX7" fmla="*/ 4302630 w 6363248"/>
                <a:gd name="connsiteY7" fmla="*/ 225111 h 3437681"/>
                <a:gd name="connsiteX8" fmla="*/ 4878694 w 6363248"/>
                <a:gd name="connsiteY8" fmla="*/ 81095 h 3437681"/>
                <a:gd name="connsiteX9" fmla="*/ 5526766 w 6363248"/>
                <a:gd name="connsiteY9" fmla="*/ 9087 h 3437681"/>
                <a:gd name="connsiteX10" fmla="*/ 6209969 w 6363248"/>
                <a:gd name="connsiteY10" fmla="*/ 26572 h 3437681"/>
                <a:gd name="connsiteX11" fmla="*/ 6318854 w 6363248"/>
                <a:gd name="connsiteY11" fmla="*/ 9088 h 3437681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237113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25145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937071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4400 w 6363248"/>
                <a:gd name="connsiteY2" fmla="*/ 2384209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02512 w 6363248"/>
                <a:gd name="connsiteY4" fmla="*/ 1342588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1029202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606164 w 6363248"/>
                <a:gd name="connsiteY3" fmla="*/ 1795812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469362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49683 h 3449683"/>
                <a:gd name="connsiteX1" fmla="*/ 349858 w 6363248"/>
                <a:gd name="connsiteY1" fmla="*/ 3020313 h 3449683"/>
                <a:gd name="connsiteX2" fmla="*/ 918254 w 6363248"/>
                <a:gd name="connsiteY2" fmla="*/ 2397354 h 3449683"/>
                <a:gd name="connsiteX3" fmla="*/ 1566326 w 6363248"/>
                <a:gd name="connsiteY3" fmla="*/ 1821290 h 3449683"/>
                <a:gd name="connsiteX4" fmla="*/ 2286406 w 6363248"/>
                <a:gd name="connsiteY4" fmla="*/ 1317234 h 3449683"/>
                <a:gd name="connsiteX5" fmla="*/ 2862470 w 6363248"/>
                <a:gd name="connsiteY5" fmla="*/ 957194 h 3449683"/>
                <a:gd name="connsiteX6" fmla="*/ 3582550 w 6363248"/>
                <a:gd name="connsiteY6" fmla="*/ 597154 h 3449683"/>
                <a:gd name="connsiteX7" fmla="*/ 4302630 w 6363248"/>
                <a:gd name="connsiteY7" fmla="*/ 309122 h 3449683"/>
                <a:gd name="connsiteX8" fmla="*/ 4806686 w 6363248"/>
                <a:gd name="connsiteY8" fmla="*/ 165106 h 3449683"/>
                <a:gd name="connsiteX9" fmla="*/ 5526766 w 6363248"/>
                <a:gd name="connsiteY9" fmla="*/ 21089 h 3449683"/>
                <a:gd name="connsiteX10" fmla="*/ 6209969 w 6363248"/>
                <a:gd name="connsiteY10" fmla="*/ 38574 h 3449683"/>
                <a:gd name="connsiteX11" fmla="*/ 6318854 w 6363248"/>
                <a:gd name="connsiteY11" fmla="*/ 21090 h 3449683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452597 h 3452597"/>
                <a:gd name="connsiteX1" fmla="*/ 349858 w 6363248"/>
                <a:gd name="connsiteY1" fmla="*/ 3023227 h 3452597"/>
                <a:gd name="connsiteX2" fmla="*/ 918254 w 6363248"/>
                <a:gd name="connsiteY2" fmla="*/ 2400268 h 3452597"/>
                <a:gd name="connsiteX3" fmla="*/ 1566326 w 6363248"/>
                <a:gd name="connsiteY3" fmla="*/ 1824204 h 3452597"/>
                <a:gd name="connsiteX4" fmla="*/ 2286406 w 6363248"/>
                <a:gd name="connsiteY4" fmla="*/ 1320148 h 3452597"/>
                <a:gd name="connsiteX5" fmla="*/ 2862470 w 6363248"/>
                <a:gd name="connsiteY5" fmla="*/ 960108 h 3452597"/>
                <a:gd name="connsiteX6" fmla="*/ 3582550 w 6363248"/>
                <a:gd name="connsiteY6" fmla="*/ 600068 h 3452597"/>
                <a:gd name="connsiteX7" fmla="*/ 4302630 w 6363248"/>
                <a:gd name="connsiteY7" fmla="*/ 312036 h 3452597"/>
                <a:gd name="connsiteX8" fmla="*/ 4806686 w 6363248"/>
                <a:gd name="connsiteY8" fmla="*/ 168020 h 3452597"/>
                <a:gd name="connsiteX9" fmla="*/ 5526766 w 6363248"/>
                <a:gd name="connsiteY9" fmla="*/ 24003 h 3452597"/>
                <a:gd name="connsiteX10" fmla="*/ 6102830 w 6363248"/>
                <a:gd name="connsiteY10" fmla="*/ 24004 h 3452597"/>
                <a:gd name="connsiteX11" fmla="*/ 6318854 w 6363248"/>
                <a:gd name="connsiteY11" fmla="*/ 24004 h 3452597"/>
                <a:gd name="connsiteX0" fmla="*/ 0 w 6363248"/>
                <a:gd name="connsiteY0" fmla="*/ 3500601 h 3500601"/>
                <a:gd name="connsiteX1" fmla="*/ 349858 w 6363248"/>
                <a:gd name="connsiteY1" fmla="*/ 3071231 h 3500601"/>
                <a:gd name="connsiteX2" fmla="*/ 918254 w 6363248"/>
                <a:gd name="connsiteY2" fmla="*/ 2448272 h 3500601"/>
                <a:gd name="connsiteX3" fmla="*/ 1566326 w 6363248"/>
                <a:gd name="connsiteY3" fmla="*/ 1872208 h 3500601"/>
                <a:gd name="connsiteX4" fmla="*/ 2286406 w 6363248"/>
                <a:gd name="connsiteY4" fmla="*/ 1368152 h 3500601"/>
                <a:gd name="connsiteX5" fmla="*/ 2862470 w 6363248"/>
                <a:gd name="connsiteY5" fmla="*/ 1008112 h 3500601"/>
                <a:gd name="connsiteX6" fmla="*/ 3582550 w 6363248"/>
                <a:gd name="connsiteY6" fmla="*/ 648072 h 3500601"/>
                <a:gd name="connsiteX7" fmla="*/ 4302630 w 6363248"/>
                <a:gd name="connsiteY7" fmla="*/ 360040 h 3500601"/>
                <a:gd name="connsiteX8" fmla="*/ 4806686 w 6363248"/>
                <a:gd name="connsiteY8" fmla="*/ 216024 h 3500601"/>
                <a:gd name="connsiteX9" fmla="*/ 5526766 w 6363248"/>
                <a:gd name="connsiteY9" fmla="*/ 72007 h 3500601"/>
                <a:gd name="connsiteX10" fmla="*/ 5958814 w 6363248"/>
                <a:gd name="connsiteY10" fmla="*/ 0 h 3500601"/>
                <a:gd name="connsiteX11" fmla="*/ 6318854 w 6363248"/>
                <a:gd name="connsiteY11" fmla="*/ 72008 h 3500601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526766 w 6363248"/>
                <a:gd name="connsiteY9" fmla="*/ 84008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363248"/>
                <a:gd name="connsiteY0" fmla="*/ 3512602 h 3512602"/>
                <a:gd name="connsiteX1" fmla="*/ 349858 w 6363248"/>
                <a:gd name="connsiteY1" fmla="*/ 3083232 h 3512602"/>
                <a:gd name="connsiteX2" fmla="*/ 918254 w 6363248"/>
                <a:gd name="connsiteY2" fmla="*/ 2460273 h 3512602"/>
                <a:gd name="connsiteX3" fmla="*/ 1566326 w 6363248"/>
                <a:gd name="connsiteY3" fmla="*/ 1884209 h 3512602"/>
                <a:gd name="connsiteX4" fmla="*/ 2286406 w 6363248"/>
                <a:gd name="connsiteY4" fmla="*/ 1380153 h 3512602"/>
                <a:gd name="connsiteX5" fmla="*/ 2862470 w 6363248"/>
                <a:gd name="connsiteY5" fmla="*/ 1020113 h 3512602"/>
                <a:gd name="connsiteX6" fmla="*/ 3582550 w 6363248"/>
                <a:gd name="connsiteY6" fmla="*/ 660073 h 3512602"/>
                <a:gd name="connsiteX7" fmla="*/ 4302630 w 6363248"/>
                <a:gd name="connsiteY7" fmla="*/ 372041 h 3512602"/>
                <a:gd name="connsiteX8" fmla="*/ 4806686 w 6363248"/>
                <a:gd name="connsiteY8" fmla="*/ 228025 h 3512602"/>
                <a:gd name="connsiteX9" fmla="*/ 5454758 w 6363248"/>
                <a:gd name="connsiteY9" fmla="*/ 84009 h 3512602"/>
                <a:gd name="connsiteX10" fmla="*/ 5958814 w 6363248"/>
                <a:gd name="connsiteY10" fmla="*/ 12001 h 3512602"/>
                <a:gd name="connsiteX11" fmla="*/ 6318854 w 6363248"/>
                <a:gd name="connsiteY11" fmla="*/ 12001 h 351260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582550 w 6289482"/>
                <a:gd name="connsiteY6" fmla="*/ 693751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302630 w 6289482"/>
                <a:gd name="connsiteY7" fmla="*/ 405719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806686 w 6289482"/>
                <a:gd name="connsiteY8" fmla="*/ 261703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54758 w 6289482"/>
                <a:gd name="connsiteY9" fmla="*/ 117687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5958814 w 6289482"/>
                <a:gd name="connsiteY10" fmla="*/ 45679 h 3546280"/>
                <a:gd name="connsiteX11" fmla="*/ 6289482 w 6289482"/>
                <a:gd name="connsiteY11" fmla="*/ 0 h 3546280"/>
                <a:gd name="connsiteX0" fmla="*/ 0 w 6289482"/>
                <a:gd name="connsiteY0" fmla="*/ 3561412 h 3561412"/>
                <a:gd name="connsiteX1" fmla="*/ 349858 w 6289482"/>
                <a:gd name="connsiteY1" fmla="*/ 3132042 h 3561412"/>
                <a:gd name="connsiteX2" fmla="*/ 918254 w 6289482"/>
                <a:gd name="connsiteY2" fmla="*/ 2509083 h 3561412"/>
                <a:gd name="connsiteX3" fmla="*/ 1566326 w 6289482"/>
                <a:gd name="connsiteY3" fmla="*/ 1933019 h 3561412"/>
                <a:gd name="connsiteX4" fmla="*/ 2286406 w 6289482"/>
                <a:gd name="connsiteY4" fmla="*/ 1428963 h 3561412"/>
                <a:gd name="connsiteX5" fmla="*/ 2862470 w 6289482"/>
                <a:gd name="connsiteY5" fmla="*/ 1068923 h 3561412"/>
                <a:gd name="connsiteX6" fmla="*/ 3471232 w 6289482"/>
                <a:gd name="connsiteY6" fmla="*/ 732737 h 3561412"/>
                <a:gd name="connsiteX7" fmla="*/ 4231068 w 6289482"/>
                <a:gd name="connsiteY7" fmla="*/ 412900 h 3561412"/>
                <a:gd name="connsiteX8" fmla="*/ 4790784 w 6289482"/>
                <a:gd name="connsiteY8" fmla="*/ 237079 h 3561412"/>
                <a:gd name="connsiteX9" fmla="*/ 5462709 w 6289482"/>
                <a:gd name="connsiteY9" fmla="*/ 93063 h 3561412"/>
                <a:gd name="connsiteX10" fmla="*/ 6284818 w 6289482"/>
                <a:gd name="connsiteY10" fmla="*/ 29005 h 3561412"/>
                <a:gd name="connsiteX11" fmla="*/ 6289482 w 6289482"/>
                <a:gd name="connsiteY11" fmla="*/ 15132 h 3561412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86406 w 6289482"/>
                <a:gd name="connsiteY4" fmla="*/ 1413831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862470 w 6289482"/>
                <a:gd name="connsiteY5" fmla="*/ 1053791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89482"/>
                <a:gd name="connsiteY0" fmla="*/ 3546280 h 3546280"/>
                <a:gd name="connsiteX1" fmla="*/ 349858 w 6289482"/>
                <a:gd name="connsiteY1" fmla="*/ 3116910 h 3546280"/>
                <a:gd name="connsiteX2" fmla="*/ 918254 w 6289482"/>
                <a:gd name="connsiteY2" fmla="*/ 2493951 h 3546280"/>
                <a:gd name="connsiteX3" fmla="*/ 1566326 w 6289482"/>
                <a:gd name="connsiteY3" fmla="*/ 1917887 h 3546280"/>
                <a:gd name="connsiteX4" fmla="*/ 2209327 w 6289482"/>
                <a:gd name="connsiteY4" fmla="*/ 1421115 h 3546280"/>
                <a:gd name="connsiteX5" fmla="*/ 2981223 w 6289482"/>
                <a:gd name="connsiteY5" fmla="*/ 935037 h 3546280"/>
                <a:gd name="connsiteX6" fmla="*/ 3471232 w 6289482"/>
                <a:gd name="connsiteY6" fmla="*/ 717605 h 3546280"/>
                <a:gd name="connsiteX7" fmla="*/ 4231068 w 6289482"/>
                <a:gd name="connsiteY7" fmla="*/ 397768 h 3546280"/>
                <a:gd name="connsiteX8" fmla="*/ 4790784 w 6289482"/>
                <a:gd name="connsiteY8" fmla="*/ 221947 h 3546280"/>
                <a:gd name="connsiteX9" fmla="*/ 5462709 w 6289482"/>
                <a:gd name="connsiteY9" fmla="*/ 77931 h 3546280"/>
                <a:gd name="connsiteX10" fmla="*/ 6289482 w 6289482"/>
                <a:gd name="connsiteY10" fmla="*/ 0 h 3546280"/>
                <a:gd name="connsiteX0" fmla="*/ 0 w 6230105"/>
                <a:gd name="connsiteY0" fmla="*/ 3546280 h 3546280"/>
                <a:gd name="connsiteX1" fmla="*/ 349858 w 6230105"/>
                <a:gd name="connsiteY1" fmla="*/ 3116910 h 3546280"/>
                <a:gd name="connsiteX2" fmla="*/ 918254 w 6230105"/>
                <a:gd name="connsiteY2" fmla="*/ 2493951 h 3546280"/>
                <a:gd name="connsiteX3" fmla="*/ 1566326 w 6230105"/>
                <a:gd name="connsiteY3" fmla="*/ 1917887 h 3546280"/>
                <a:gd name="connsiteX4" fmla="*/ 2209327 w 6230105"/>
                <a:gd name="connsiteY4" fmla="*/ 1421115 h 3546280"/>
                <a:gd name="connsiteX5" fmla="*/ 2981223 w 6230105"/>
                <a:gd name="connsiteY5" fmla="*/ 935037 h 3546280"/>
                <a:gd name="connsiteX6" fmla="*/ 3471232 w 6230105"/>
                <a:gd name="connsiteY6" fmla="*/ 717605 h 3546280"/>
                <a:gd name="connsiteX7" fmla="*/ 4231068 w 6230105"/>
                <a:gd name="connsiteY7" fmla="*/ 397768 h 3546280"/>
                <a:gd name="connsiteX8" fmla="*/ 4790784 w 6230105"/>
                <a:gd name="connsiteY8" fmla="*/ 221947 h 3546280"/>
                <a:gd name="connsiteX9" fmla="*/ 5462709 w 6230105"/>
                <a:gd name="connsiteY9" fmla="*/ 77931 h 3546280"/>
                <a:gd name="connsiteX10" fmla="*/ 6230105 w 6230105"/>
                <a:gd name="connsiteY10" fmla="*/ 0 h 3546280"/>
                <a:gd name="connsiteX0" fmla="*/ 0 w 5462709"/>
                <a:gd name="connsiteY0" fmla="*/ 3468349 h 3468349"/>
                <a:gd name="connsiteX1" fmla="*/ 349858 w 5462709"/>
                <a:gd name="connsiteY1" fmla="*/ 3038979 h 3468349"/>
                <a:gd name="connsiteX2" fmla="*/ 918254 w 5462709"/>
                <a:gd name="connsiteY2" fmla="*/ 2416020 h 3468349"/>
                <a:gd name="connsiteX3" fmla="*/ 1566326 w 5462709"/>
                <a:gd name="connsiteY3" fmla="*/ 1839956 h 3468349"/>
                <a:gd name="connsiteX4" fmla="*/ 2209327 w 5462709"/>
                <a:gd name="connsiteY4" fmla="*/ 1343184 h 3468349"/>
                <a:gd name="connsiteX5" fmla="*/ 2981223 w 5462709"/>
                <a:gd name="connsiteY5" fmla="*/ 857106 h 3468349"/>
                <a:gd name="connsiteX6" fmla="*/ 3471232 w 5462709"/>
                <a:gd name="connsiteY6" fmla="*/ 639674 h 3468349"/>
                <a:gd name="connsiteX7" fmla="*/ 4231068 w 5462709"/>
                <a:gd name="connsiteY7" fmla="*/ 319837 h 3468349"/>
                <a:gd name="connsiteX8" fmla="*/ 4790784 w 5462709"/>
                <a:gd name="connsiteY8" fmla="*/ 144016 h 3468349"/>
                <a:gd name="connsiteX9" fmla="*/ 5462709 w 5462709"/>
                <a:gd name="connsiteY9" fmla="*/ 0 h 3468349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231068 w 5676465"/>
                <a:gd name="connsiteY7" fmla="*/ 34358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471232 w 5676465"/>
                <a:gd name="connsiteY6" fmla="*/ 663425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566326 w 5676465"/>
                <a:gd name="connsiteY3" fmla="*/ 1863707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486693 w 5676465"/>
                <a:gd name="connsiteY3" fmla="*/ 1820959 h 3492100"/>
                <a:gd name="connsiteX4" fmla="*/ 2209327 w 5676465"/>
                <a:gd name="connsiteY4" fmla="*/ 1366935 h 3492100"/>
                <a:gd name="connsiteX5" fmla="*/ 2981223 w 5676465"/>
                <a:gd name="connsiteY5" fmla="*/ 880857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486693 w 5676465"/>
                <a:gd name="connsiteY3" fmla="*/ 1820959 h 3492100"/>
                <a:gd name="connsiteX4" fmla="*/ 2162463 w 5676465"/>
                <a:gd name="connsiteY4" fmla="*/ 1193042 h 3492100"/>
                <a:gd name="connsiteX5" fmla="*/ 2981223 w 5676465"/>
                <a:gd name="connsiteY5" fmla="*/ 880857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486693 w 5676465"/>
                <a:gd name="connsiteY3" fmla="*/ 1820959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2551 w 5676465"/>
                <a:gd name="connsiteY6" fmla="*/ 567563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486693 w 5676465"/>
                <a:gd name="connsiteY3" fmla="*/ 1820959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443032 w 5676465"/>
                <a:gd name="connsiteY3" fmla="*/ 1913450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918254 w 5676465"/>
                <a:gd name="connsiteY2" fmla="*/ 2439771 h 3492100"/>
                <a:gd name="connsiteX3" fmla="*/ 1689424 w 5676465"/>
                <a:gd name="connsiteY3" fmla="*/ 1569792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878501 w 5676465"/>
                <a:gd name="connsiteY2" fmla="*/ 2386084 h 3492100"/>
                <a:gd name="connsiteX3" fmla="*/ 1689424 w 5676465"/>
                <a:gd name="connsiteY3" fmla="*/ 1569792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58615 w 5676465"/>
                <a:gd name="connsiteY7" fmla="*/ 351539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878501 w 5676465"/>
                <a:gd name="connsiteY2" fmla="*/ 2386084 h 3492100"/>
                <a:gd name="connsiteX3" fmla="*/ 1689424 w 5676465"/>
                <a:gd name="connsiteY3" fmla="*/ 1569792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22195 w 5676465"/>
                <a:gd name="connsiteY7" fmla="*/ 31395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878501 w 5676465"/>
                <a:gd name="connsiteY2" fmla="*/ 2386084 h 3492100"/>
                <a:gd name="connsiteX3" fmla="*/ 1689424 w 5676465"/>
                <a:gd name="connsiteY3" fmla="*/ 1569792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22195 w 5676465"/>
                <a:gd name="connsiteY7" fmla="*/ 31395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878501 w 5676465"/>
                <a:gd name="connsiteY2" fmla="*/ 2386084 h 3492100"/>
                <a:gd name="connsiteX3" fmla="*/ 1689424 w 5676465"/>
                <a:gd name="connsiteY3" fmla="*/ 1569792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22195 w 5676465"/>
                <a:gd name="connsiteY7" fmla="*/ 31395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  <a:gd name="connsiteX0" fmla="*/ 0 w 5676465"/>
                <a:gd name="connsiteY0" fmla="*/ 3492100 h 3492100"/>
                <a:gd name="connsiteX1" fmla="*/ 349858 w 5676465"/>
                <a:gd name="connsiteY1" fmla="*/ 3062730 h 3492100"/>
                <a:gd name="connsiteX2" fmla="*/ 878501 w 5676465"/>
                <a:gd name="connsiteY2" fmla="*/ 2386084 h 3492100"/>
                <a:gd name="connsiteX3" fmla="*/ 1689424 w 5676465"/>
                <a:gd name="connsiteY3" fmla="*/ 1569792 h 3492100"/>
                <a:gd name="connsiteX4" fmla="*/ 2162463 w 5676465"/>
                <a:gd name="connsiteY4" fmla="*/ 1193042 h 3492100"/>
                <a:gd name="connsiteX5" fmla="*/ 2973386 w 5676465"/>
                <a:gd name="connsiteY5" fmla="*/ 753500 h 3492100"/>
                <a:gd name="connsiteX6" fmla="*/ 3581579 w 5676465"/>
                <a:gd name="connsiteY6" fmla="*/ 502334 h 3492100"/>
                <a:gd name="connsiteX7" fmla="*/ 4122195 w 5676465"/>
                <a:gd name="connsiteY7" fmla="*/ 313958 h 3492100"/>
                <a:gd name="connsiteX8" fmla="*/ 4790784 w 5676465"/>
                <a:gd name="connsiteY8" fmla="*/ 167767 h 3492100"/>
                <a:gd name="connsiteX9" fmla="*/ 5676465 w 5676465"/>
                <a:gd name="connsiteY9" fmla="*/ 0 h 34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76465" h="3492100">
                  <a:moveTo>
                    <a:pt x="0" y="3492100"/>
                  </a:moveTo>
                  <a:cubicBezTo>
                    <a:pt x="98729" y="3366204"/>
                    <a:pt x="203441" y="3247066"/>
                    <a:pt x="349858" y="3062730"/>
                  </a:cubicBezTo>
                  <a:cubicBezTo>
                    <a:pt x="496275" y="2878394"/>
                    <a:pt x="655240" y="2634907"/>
                    <a:pt x="878501" y="2386084"/>
                  </a:cubicBezTo>
                  <a:cubicBezTo>
                    <a:pt x="1101762" y="2137261"/>
                    <a:pt x="1343550" y="1854267"/>
                    <a:pt x="1689424" y="1569792"/>
                  </a:cubicBezTo>
                  <a:cubicBezTo>
                    <a:pt x="1917449" y="1377771"/>
                    <a:pt x="1948469" y="1329091"/>
                    <a:pt x="2162463" y="1193042"/>
                  </a:cubicBezTo>
                  <a:cubicBezTo>
                    <a:pt x="2376457" y="1056993"/>
                    <a:pt x="2712450" y="836523"/>
                    <a:pt x="2973386" y="753500"/>
                  </a:cubicBezTo>
                  <a:cubicBezTo>
                    <a:pt x="3209905" y="638382"/>
                    <a:pt x="3390111" y="575591"/>
                    <a:pt x="3581579" y="502334"/>
                  </a:cubicBezTo>
                  <a:cubicBezTo>
                    <a:pt x="3773047" y="429077"/>
                    <a:pt x="3920661" y="369719"/>
                    <a:pt x="4122195" y="313958"/>
                  </a:cubicBezTo>
                  <a:cubicBezTo>
                    <a:pt x="4323729" y="258197"/>
                    <a:pt x="4531739" y="220093"/>
                    <a:pt x="4790784" y="167767"/>
                  </a:cubicBezTo>
                  <a:cubicBezTo>
                    <a:pt x="5049829" y="115441"/>
                    <a:pt x="5481793" y="29378"/>
                    <a:pt x="5676465" y="0"/>
                  </a:cubicBezTo>
                </a:path>
              </a:pathLst>
            </a:cu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" name="Gerade Verbindung 6"/>
            <p:cNvCxnSpPr/>
            <p:nvPr/>
          </p:nvCxnSpPr>
          <p:spPr>
            <a:xfrm flipV="1">
              <a:off x="1763688" y="1340768"/>
              <a:ext cx="5976664" cy="4392488"/>
            </a:xfrm>
            <a:prstGeom prst="line">
              <a:avLst/>
            </a:prstGeom>
            <a:ln w="285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6012160" y="256490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059832" y="4653136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572000" y="364502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>
              <a:off x="5220072" y="30689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>
              <a:off x="1763688" y="5661248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>
              <a:off x="2411760" y="522920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/>
            <p:cNvSpPr/>
            <p:nvPr/>
          </p:nvSpPr>
          <p:spPr>
            <a:xfrm>
              <a:off x="3779912" y="414908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6732240" y="1844824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6012160" y="2060848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5220072" y="2348880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4572000" y="2564904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3779912" y="3356992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3059832" y="3861048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1763688" y="5661248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2339752" y="4869160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7380312" y="1700808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/>
          </p:nvSpPr>
          <p:spPr>
            <a:xfrm>
              <a:off x="6660232" y="2132856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Ellipse 28"/>
            <p:cNvSpPr/>
            <p:nvPr/>
          </p:nvSpPr>
          <p:spPr>
            <a:xfrm>
              <a:off x="7380312" y="148478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Textfeld 27"/>
            <p:cNvSpPr txBox="1"/>
            <p:nvPr/>
          </p:nvSpPr>
          <p:spPr>
            <a:xfrm rot="16200000">
              <a:off x="-443926" y="2155548"/>
              <a:ext cx="31817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Transportrate  in µ</a:t>
              </a:r>
              <a:r>
                <a:rPr lang="de-DE" sz="2000" dirty="0" err="1"/>
                <a:t>mol</a:t>
              </a:r>
              <a:r>
                <a:rPr lang="de-DE" sz="2000" dirty="0"/>
                <a:t>/min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4427984" y="5949280"/>
              <a:ext cx="30963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2000" dirty="0"/>
                <a:t>Kohlenstoffquelle in mmol/l</a:t>
              </a: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619672" y="566124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0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660232" y="566124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4283968" y="566124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5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1259632" y="980728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200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1259632" y="3140968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100</a:t>
              </a:r>
            </a:p>
          </p:txBody>
        </p:sp>
        <p:sp>
          <p:nvSpPr>
            <p:cNvPr id="36" name="Ellipse 35"/>
            <p:cNvSpPr/>
            <p:nvPr/>
          </p:nvSpPr>
          <p:spPr>
            <a:xfrm>
              <a:off x="6876256" y="3698812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6948264" y="3501008"/>
              <a:ext cx="22205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Kohlenstoffquelle A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6876256" y="3946503"/>
              <a:ext cx="72008" cy="7200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48264" y="3789040"/>
              <a:ext cx="2210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/>
                <a:t>Kohlenstoffquelle B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4E6EBD-8CC1-4DC7-833E-D22CA7A500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28AF8-A76B-4E52-A861-ECD7F5B7C9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B7DFBA-5640-4459-B0C2-983479B335CA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55696b60-0389-45c2-bb8c-032517eb46a2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(4:3)</PresentationFormat>
  <Paragraphs>53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Anke Dahm</dc:creator>
  <cp:lastModifiedBy>Textbureau Strauß</cp:lastModifiedBy>
  <cp:revision>26</cp:revision>
  <dcterms:created xsi:type="dcterms:W3CDTF">2020-04-05T15:18:00Z</dcterms:created>
  <dcterms:modified xsi:type="dcterms:W3CDTF">2021-09-21T06:56:31Z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